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64" r:id="rId5"/>
  </p:sldIdLst>
  <p:sldSz cx="18288000" cy="12801600"/>
  <p:notesSz cx="7023100" cy="9309100"/>
  <p:defaultTextStyle>
    <a:defPPr marL="0" marR="0" indent="0" algn="l" defTabSz="746128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69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7306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979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1pPr>
    <a:lvl2pPr marL="0" marR="0" indent="186532" algn="l" defTabSz="37306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979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2pPr>
    <a:lvl3pPr marL="0" marR="0" indent="373064" algn="l" defTabSz="37306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979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3pPr>
    <a:lvl4pPr marL="0" marR="0" indent="559596" algn="l" defTabSz="37306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979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4pPr>
    <a:lvl5pPr marL="0" marR="0" indent="746128" algn="l" defTabSz="37306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979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5pPr>
    <a:lvl6pPr marL="0" marR="0" indent="932661" algn="l" defTabSz="37306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979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6pPr>
    <a:lvl7pPr marL="0" marR="0" indent="1119193" algn="l" defTabSz="37306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979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7pPr>
    <a:lvl8pPr marL="0" marR="0" indent="1305725" algn="l" defTabSz="37306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979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8pPr>
    <a:lvl9pPr marL="0" marR="0" indent="1492257" algn="l" defTabSz="37306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979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5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F10A2E-9A85-284F-8FA1-BF4DEF3E944A}" v="20" dt="2020-06-29T21:47:56.973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5B5854"/>
      </a:tcTxStyle>
      <a:tcStyle>
        <a:tcBdr>
          <a:left>
            <a:ln w="25400" cap="flat">
              <a:solidFill>
                <a:srgbClr val="5B5854"/>
              </a:solidFill>
              <a:custDash>
                <a:ds d="200000" sp="200000"/>
              </a:custDash>
              <a:miter lim="400000"/>
            </a:ln>
          </a:left>
          <a:right>
            <a:ln w="25400" cap="flat">
              <a:solidFill>
                <a:srgbClr val="5B5854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B5854"/>
              </a:solidFill>
              <a:prstDash val="solid"/>
              <a:miter lim="400000"/>
            </a:ln>
          </a:top>
          <a:bottom>
            <a:ln w="12700" cap="flat">
              <a:solidFill>
                <a:srgbClr val="5B5854"/>
              </a:solidFill>
              <a:prstDash val="solid"/>
              <a:miter lim="400000"/>
            </a:ln>
          </a:bottom>
          <a:insideH>
            <a:ln w="12700" cap="flat">
              <a:solidFill>
                <a:srgbClr val="5B5854"/>
              </a:solidFill>
              <a:prstDash val="solid"/>
              <a:miter lim="400000"/>
            </a:ln>
          </a:insideH>
          <a:insideV>
            <a:ln w="25400" cap="flat">
              <a:solidFill>
                <a:srgbClr val="5B5854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2">
              <a:hueOff val="-1122706"/>
              <a:satOff val="6504"/>
              <a:lumOff val="15871"/>
              <a:alpha val="17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noFill/>
              <a:miter lim="400000"/>
            </a:ln>
          </a:left>
          <a:right>
            <a:ln w="38100" cap="flat">
              <a:solidFill>
                <a:srgbClr val="5B5854"/>
              </a:solidFill>
              <a:prstDash val="solid"/>
              <a:miter lim="400000"/>
            </a:ln>
          </a:right>
          <a:top>
            <a:ln w="12700" cap="flat">
              <a:solidFill>
                <a:srgbClr val="5B5854"/>
              </a:solidFill>
              <a:prstDash val="solid"/>
              <a:miter lim="400000"/>
            </a:ln>
          </a:top>
          <a:bottom>
            <a:ln w="12700" cap="flat">
              <a:solidFill>
                <a:srgbClr val="5B5854"/>
              </a:solidFill>
              <a:prstDash val="solid"/>
              <a:miter lim="400000"/>
            </a:ln>
          </a:bottom>
          <a:insideH>
            <a:ln w="12700" cap="flat">
              <a:solidFill>
                <a:srgbClr val="5B5854"/>
              </a:solidFill>
              <a:prstDash val="solid"/>
              <a:miter lim="400000"/>
            </a:ln>
          </a:insideH>
          <a:insideV>
            <a:ln w="12700" cap="flat">
              <a:solidFill>
                <a:srgbClr val="5B5854"/>
              </a:solidFill>
              <a:prstDash val="solid"/>
              <a:miter lim="400000"/>
            </a:ln>
          </a:insideV>
        </a:tcBdr>
        <a:fill>
          <a:solidFill>
            <a:srgbClr val="809E35">
              <a:alpha val="10000"/>
            </a:srgbClr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solidFill>
                <a:srgbClr val="5B5854"/>
              </a:solidFill>
              <a:prstDash val="solid"/>
              <a:miter lim="400000"/>
            </a:ln>
          </a:left>
          <a:right>
            <a:ln w="12700" cap="flat">
              <a:solidFill>
                <a:srgbClr val="5B5854"/>
              </a:solidFill>
              <a:prstDash val="solid"/>
              <a:miter lim="400000"/>
            </a:ln>
          </a:right>
          <a:top>
            <a:ln w="38100" cap="flat">
              <a:solidFill>
                <a:srgbClr val="5B5854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5B5854"/>
              </a:solidFill>
              <a:prstDash val="solid"/>
              <a:miter lim="400000"/>
            </a:ln>
          </a:insideH>
          <a:insideV>
            <a:ln w="12700" cap="flat">
              <a:solidFill>
                <a:srgbClr val="5B5854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solidFill>
                <a:srgbClr val="5B5854"/>
              </a:solidFill>
              <a:prstDash val="solid"/>
              <a:miter lim="400000"/>
            </a:ln>
          </a:left>
          <a:right>
            <a:ln w="12700" cap="flat">
              <a:solidFill>
                <a:srgbClr val="5B5854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8100" cap="flat">
              <a:solidFill>
                <a:srgbClr val="5B5854"/>
              </a:solidFill>
              <a:prstDash val="solid"/>
              <a:miter lim="400000"/>
            </a:ln>
          </a:bottom>
          <a:insideH>
            <a:ln w="12700" cap="flat">
              <a:solidFill>
                <a:srgbClr val="5B5854"/>
              </a:solidFill>
              <a:prstDash val="solid"/>
              <a:miter lim="400000"/>
            </a:ln>
          </a:insideH>
          <a:insideV>
            <a:ln w="12700" cap="flat">
              <a:solidFill>
                <a:srgbClr val="5B5854"/>
              </a:solidFill>
              <a:prstDash val="solid"/>
              <a:miter lim="400000"/>
            </a:ln>
          </a:insideV>
        </a:tcBdr>
        <a:fill>
          <a:solidFill>
            <a:srgbClr val="619E5C">
              <a:alpha val="15000"/>
            </a:srgb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5B5854"/>
      </a:tcTxStyle>
      <a:tcStyle>
        <a:tcBdr>
          <a:left>
            <a:ln w="12700" cap="flat">
              <a:solidFill>
                <a:srgbClr val="BDBBB3"/>
              </a:solidFill>
              <a:prstDash val="solid"/>
              <a:miter lim="400000"/>
            </a:ln>
          </a:left>
          <a:right>
            <a:ln w="12700" cap="flat">
              <a:solidFill>
                <a:srgbClr val="BDBBB3"/>
              </a:solidFill>
              <a:prstDash val="solid"/>
              <a:miter lim="400000"/>
            </a:ln>
          </a:right>
          <a:top>
            <a:ln w="12700" cap="flat">
              <a:solidFill>
                <a:srgbClr val="A5A59F"/>
              </a:solidFill>
              <a:prstDash val="solid"/>
              <a:miter lim="400000"/>
            </a:ln>
          </a:top>
          <a:bottom>
            <a:ln w="12700" cap="flat">
              <a:solidFill>
                <a:srgbClr val="A5A59F"/>
              </a:solidFill>
              <a:prstDash val="solid"/>
              <a:miter lim="400000"/>
            </a:ln>
          </a:bottom>
          <a:insideH>
            <a:ln w="12700" cap="flat">
              <a:solidFill>
                <a:srgbClr val="A5A59F"/>
              </a:solidFill>
              <a:prstDash val="solid"/>
              <a:miter lim="400000"/>
            </a:ln>
          </a:insideH>
          <a:insideV>
            <a:ln w="12700" cap="flat">
              <a:solidFill>
                <a:srgbClr val="BDBBB3"/>
              </a:solidFill>
              <a:prstDash val="solid"/>
              <a:miter lim="400000"/>
            </a:ln>
          </a:insideV>
        </a:tcBdr>
        <a:fill>
          <a:solidFill>
            <a:srgbClr val="E7E3D2"/>
          </a:solidFill>
        </a:fill>
      </a:tcStyle>
    </a:wholeTbl>
    <a:band2H>
      <a:tcTxStyle/>
      <a:tcStyle>
        <a:tcBdr/>
        <a:fill>
          <a:solidFill>
            <a:srgbClr val="F6F2E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A5A59F"/>
              </a:solidFill>
              <a:prstDash val="solid"/>
              <a:miter lim="400000"/>
            </a:ln>
          </a:right>
          <a:top>
            <a:ln w="12700" cap="flat">
              <a:solidFill>
                <a:srgbClr val="A5A59F"/>
              </a:solidFill>
              <a:prstDash val="solid"/>
              <a:miter lim="400000"/>
            </a:ln>
          </a:top>
          <a:bottom>
            <a:ln w="12700" cap="flat">
              <a:solidFill>
                <a:srgbClr val="A5A59F"/>
              </a:solidFill>
              <a:prstDash val="solid"/>
              <a:miter lim="400000"/>
            </a:ln>
          </a:bottom>
          <a:insideH>
            <a:ln w="12700" cap="flat">
              <a:solidFill>
                <a:srgbClr val="A5A59F"/>
              </a:solidFill>
              <a:prstDash val="solid"/>
              <a:miter lim="400000"/>
            </a:ln>
          </a:insideH>
          <a:insideV>
            <a:ln w="12700" cap="flat">
              <a:solidFill>
                <a:srgbClr val="A5A59F"/>
              </a:solidFill>
              <a:prstDash val="solid"/>
              <a:miter lim="400000"/>
            </a:ln>
          </a:insideV>
        </a:tcBdr>
        <a:fill>
          <a:solidFill>
            <a:srgbClr val="D3CDB7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solidFill>
                <a:srgbClr val="A5A59F"/>
              </a:solidFill>
              <a:prstDash val="solid"/>
              <a:miter lim="400000"/>
            </a:ln>
          </a:left>
          <a:right>
            <a:ln w="12700" cap="flat">
              <a:solidFill>
                <a:srgbClr val="A5A59F"/>
              </a:solidFill>
              <a:prstDash val="solid"/>
              <a:miter lim="400000"/>
            </a:ln>
          </a:right>
          <a:top>
            <a:ln w="12700" cap="flat">
              <a:solidFill>
                <a:srgbClr val="A5A59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A5A59F"/>
              </a:solidFill>
              <a:prstDash val="solid"/>
              <a:miter lim="400000"/>
            </a:ln>
          </a:insideH>
          <a:insideV>
            <a:ln w="12700" cap="flat">
              <a:solidFill>
                <a:srgbClr val="A5A59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solidFill>
                <a:srgbClr val="8E755A"/>
              </a:solidFill>
              <a:prstDash val="solid"/>
              <a:miter lim="400000"/>
            </a:ln>
          </a:left>
          <a:right>
            <a:ln w="12700" cap="flat">
              <a:solidFill>
                <a:srgbClr val="8E755A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A5A59F"/>
              </a:solidFill>
              <a:prstDash val="solid"/>
              <a:miter lim="400000"/>
            </a:ln>
          </a:bottom>
          <a:insideH>
            <a:ln w="12700" cap="flat">
              <a:solidFill>
                <a:srgbClr val="8E755A"/>
              </a:solidFill>
              <a:prstDash val="solid"/>
              <a:miter lim="400000"/>
            </a:ln>
          </a:insideH>
          <a:insideV>
            <a:ln w="12700" cap="flat">
              <a:solidFill>
                <a:srgbClr val="8E755A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EEE7283C-3CF3-47DC-8721-378D4A62B22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5B585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DBBB3"/>
              </a:solidFill>
              <a:prstDash val="solid"/>
              <a:miter lim="400000"/>
            </a:ln>
          </a:top>
          <a:bottom>
            <a:ln w="12700" cap="flat">
              <a:solidFill>
                <a:srgbClr val="BDBBB3"/>
              </a:solidFill>
              <a:prstDash val="solid"/>
              <a:miter lim="400000"/>
            </a:ln>
          </a:bottom>
          <a:insideH>
            <a:ln w="12700" cap="flat">
              <a:solidFill>
                <a:srgbClr val="BDBBB3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3DA"/>
          </a:solidFill>
        </a:fill>
      </a:tcStyle>
    </a:wholeTbl>
    <a:band2H>
      <a:tcTxStyle/>
      <a:tcStyle>
        <a:tcBdr/>
        <a:fill>
          <a:solidFill>
            <a:srgbClr val="F9F5E8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solidFill>
                <a:srgbClr val="A5A59F"/>
              </a:solidFill>
              <a:prstDash val="solid"/>
              <a:miter lim="400000"/>
            </a:ln>
          </a:left>
          <a:right>
            <a:ln w="12700" cap="flat">
              <a:solidFill>
                <a:srgbClr val="A5A59F"/>
              </a:solidFill>
              <a:prstDash val="solid"/>
              <a:miter lim="400000"/>
            </a:ln>
          </a:right>
          <a:top>
            <a:ln w="12700" cap="flat">
              <a:solidFill>
                <a:srgbClr val="A5A59F"/>
              </a:solidFill>
              <a:prstDash val="solid"/>
              <a:miter lim="400000"/>
            </a:ln>
          </a:top>
          <a:bottom>
            <a:ln w="12700" cap="flat">
              <a:solidFill>
                <a:srgbClr val="A5A59F"/>
              </a:solidFill>
              <a:prstDash val="solid"/>
              <a:miter lim="400000"/>
            </a:ln>
          </a:bottom>
          <a:insideH>
            <a:ln w="12700" cap="flat">
              <a:solidFill>
                <a:srgbClr val="A5A59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6D5D0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DBBB3"/>
              </a:solidFill>
              <a:prstDash val="solid"/>
              <a:miter lim="400000"/>
            </a:ln>
          </a:top>
          <a:bottom>
            <a:ln w="12700" cap="flat">
              <a:solidFill>
                <a:srgbClr val="A5A59F"/>
              </a:solidFill>
              <a:prstDash val="solid"/>
              <a:miter lim="400000"/>
            </a:ln>
          </a:bottom>
          <a:insideH>
            <a:ln w="12700" cap="flat">
              <a:solidFill>
                <a:srgbClr val="4D616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A5A59F"/>
              </a:solidFill>
              <a:prstDash val="solid"/>
              <a:miter lim="400000"/>
            </a:ln>
          </a:top>
          <a:bottom>
            <a:ln w="12700" cap="flat">
              <a:solidFill>
                <a:srgbClr val="BDBBB3"/>
              </a:solidFill>
              <a:prstDash val="solid"/>
              <a:miter lim="400000"/>
            </a:ln>
          </a:bottom>
          <a:insideH>
            <a:ln w="12700" cap="flat">
              <a:solidFill>
                <a:srgbClr val="657477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F821DB8-F4EB-4A41-A1BA-3FCAFE7338EE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5B585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AAA6A6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AAA6A6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AAA6A6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FECE2"/>
          </a:solidFill>
        </a:fill>
      </a:tcStyle>
    </a:wholeTbl>
    <a:band2H>
      <a:tcTxStyle/>
      <a:tcStyle>
        <a:tcBdr/>
        <a:fill>
          <a:solidFill>
            <a:srgbClr val="FFFBF1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A29A85"/>
              </a:solidFill>
              <a:prstDash val="solid"/>
              <a:miter lim="400000"/>
            </a:ln>
          </a:right>
          <a:top>
            <a:ln w="12700" cap="flat">
              <a:solidFill>
                <a:srgbClr val="AAA6A6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AAA6A6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AAA6A6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4D8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A29A85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A29A85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A29A85"/>
              </a:solidFill>
              <a:prstDash val="solid"/>
              <a:miter lim="400000"/>
            </a:ln>
          </a:bottom>
          <a:insideH>
            <a:ln w="12700" cap="flat">
              <a:solidFill>
                <a:srgbClr val="A29A85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33BA23B1-9221-436E-865A-0063620EA4FD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5B585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6D2C0">
              <a:alpha val="50000"/>
            </a:srgbClr>
          </a:solidFill>
        </a:fill>
      </a:tcStyle>
    </a:wholeTbl>
    <a:band2H>
      <a:tcTxStyle/>
      <a:tcStyle>
        <a:tcBdr/>
        <a:fill>
          <a:solidFill>
            <a:srgbClr val="E9E7DC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5BEAA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6D2C0">
              <a:alpha val="25000"/>
            </a:srgbClr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28C7D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5B5854"/>
      </a:tcTxStyle>
      <a:tcStyle>
        <a:tcBdr>
          <a:left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left>
          <a:right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top>
          <a:bottom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bottom>
          <a:insideH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insideH>
          <a:insideV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2">
              <a:hueOff val="-1122706"/>
              <a:satOff val="6504"/>
              <a:lumOff val="15871"/>
              <a:alpha val="12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noFill/>
              <a:miter lim="400000"/>
            </a:ln>
          </a:left>
          <a:right>
            <a:ln w="50800" cap="flat">
              <a:solidFill>
                <a:schemeClr val="accent5">
                  <a:alpha val="75000"/>
                </a:schemeClr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top>
          <a:bottom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bottom>
          <a:insideH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insideH>
          <a:insideV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left>
          <a:right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right>
          <a:top>
            <a:ln w="50800" cap="flat">
              <a:solidFill>
                <a:schemeClr val="accent5">
                  <a:alpha val="75000"/>
                </a:scheme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insideH>
          <a:insideV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left>
          <a:right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50800" cap="flat">
              <a:solidFill>
                <a:schemeClr val="accent5">
                  <a:alpha val="75000"/>
                </a:schemeClr>
              </a:solidFill>
              <a:prstDash val="solid"/>
              <a:miter lim="400000"/>
            </a:ln>
          </a:bottom>
          <a:insideH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insideH>
          <a:insideV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5C7C9">
              <a:alpha val="30000"/>
            </a:srgbClr>
          </a:solidFill>
        </a:fill>
      </a:tcStyle>
    </a:band2H>
    <a:firstCol>
      <a:tcTxStyle b="off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D51ADE6A-740E-44AE-83CC-AE7238B6C88D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1A610F"/>
          </a:solidFill>
        </a:fill>
      </a:tcStyle>
    </a:firstCol>
    <a:lastRow>
      <a:tcTxStyle b="off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gradFill>
            <a:gsLst>
              <a:gs pos="0">
                <a:srgbClr val="0066C1"/>
              </a:gs>
              <a:gs pos="100000">
                <a:srgbClr val="094593"/>
              </a:gs>
            </a:gsLst>
            <a:lin ang="5400000"/>
          </a:gradFill>
        </a:fill>
      </a:tcStyle>
    </a:lastRow>
    <a:firstRow>
      <a:tcTxStyle b="off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gradFill>
            <a:gsLst>
              <a:gs pos="0">
                <a:srgbClr val="0066C1"/>
              </a:gs>
              <a:gs pos="100000">
                <a:srgbClr val="094593"/>
              </a:gs>
            </a:gsLst>
            <a:lin ang="5400000"/>
          </a:gradFill>
        </a:fill>
      </a:tcStyle>
    </a:firstRow>
  </a:tblStyle>
  <a:tblStyle styleId="{4A9BC294-FFE2-49D5-8D69-9E1BD2C41BD5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5C7C9">
              <a:alpha val="30000"/>
            </a:srgbClr>
          </a:solidFill>
        </a:fill>
      </a:tcStyle>
    </a:band2H>
    <a:firstCol>
      <a:tcTxStyle b="off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BBFC77FB-9ED0-4EC9-95AA-A1379042E648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1A610F"/>
          </a:solidFill>
        </a:fill>
      </a:tcStyle>
    </a:firstCol>
    <a:lastRow>
      <a:tcTxStyle b="off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gradFill>
            <a:gsLst>
              <a:gs pos="0">
                <a:srgbClr val="0066C1"/>
              </a:gs>
              <a:gs pos="100000">
                <a:srgbClr val="094593"/>
              </a:gs>
            </a:gsLst>
            <a:lin ang="5400000"/>
          </a:gradFill>
        </a:fill>
      </a:tcStyle>
    </a:lastRow>
    <a:firstRow>
      <a:tcTxStyle b="off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gradFill>
            <a:gsLst>
              <a:gs pos="0">
                <a:srgbClr val="0066C1"/>
              </a:gs>
              <a:gs pos="100000">
                <a:srgbClr val="094593"/>
              </a:gs>
            </a:gsLst>
            <a:lin ang="5400000"/>
          </a:gra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62"/>
    <p:restoredTop sz="94778"/>
  </p:normalViewPr>
  <p:slideViewPr>
    <p:cSldViewPr snapToGrid="0">
      <p:cViewPr varScale="1">
        <p:scale>
          <a:sx n="72" d="100"/>
          <a:sy n="72" d="100"/>
        </p:scale>
        <p:origin x="256" y="552"/>
      </p:cViewPr>
      <p:guideLst>
        <p:guide orient="horz" pos="4032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>
            <a:spLocks noGrp="1" noRot="1" noChangeAspect="1"/>
          </p:cNvSpPr>
          <p:nvPr>
            <p:ph type="sldImg"/>
          </p:nvPr>
        </p:nvSpPr>
        <p:spPr>
          <a:xfrm>
            <a:off x="1019175" y="698500"/>
            <a:ext cx="4984750" cy="3490913"/>
          </a:xfrm>
          <a:prstGeom prst="rect">
            <a:avLst/>
          </a:prstGeom>
        </p:spPr>
        <p:txBody>
          <a:bodyPr lIns="93324" tIns="46662" rIns="93324" bIns="46662"/>
          <a:lstStyle/>
          <a:p>
            <a:endParaRPr/>
          </a:p>
        </p:txBody>
      </p:sp>
      <p:sp>
        <p:nvSpPr>
          <p:cNvPr id="188" name="Shape 188"/>
          <p:cNvSpPr>
            <a:spLocks noGrp="1"/>
          </p:cNvSpPr>
          <p:nvPr>
            <p:ph type="body" sz="quarter" idx="1"/>
          </p:nvPr>
        </p:nvSpPr>
        <p:spPr>
          <a:xfrm>
            <a:off x="936414" y="4421823"/>
            <a:ext cx="5150273" cy="4189095"/>
          </a:xfrm>
          <a:prstGeom prst="rect">
            <a:avLst/>
          </a:prstGeom>
        </p:spPr>
        <p:txBody>
          <a:bodyPr lIns="93324" tIns="46662" rIns="93324" bIns="46662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673588" latinLnBrk="0">
      <a:defRPr sz="2448">
        <a:latin typeface="Lucida Grande"/>
        <a:ea typeface="Lucida Grande"/>
        <a:cs typeface="Lucida Grande"/>
        <a:sym typeface="Lucida Grande"/>
      </a:defRPr>
    </a:lvl1pPr>
    <a:lvl2pPr indent="186532" defTabSz="673588" latinLnBrk="0">
      <a:defRPr sz="2448">
        <a:latin typeface="Lucida Grande"/>
        <a:ea typeface="Lucida Grande"/>
        <a:cs typeface="Lucida Grande"/>
        <a:sym typeface="Lucida Grande"/>
      </a:defRPr>
    </a:lvl2pPr>
    <a:lvl3pPr indent="373064" defTabSz="673588" latinLnBrk="0">
      <a:defRPr sz="2448">
        <a:latin typeface="Lucida Grande"/>
        <a:ea typeface="Lucida Grande"/>
        <a:cs typeface="Lucida Grande"/>
        <a:sym typeface="Lucida Grande"/>
      </a:defRPr>
    </a:lvl3pPr>
    <a:lvl4pPr indent="559596" defTabSz="673588" latinLnBrk="0">
      <a:defRPr sz="2448">
        <a:latin typeface="Lucida Grande"/>
        <a:ea typeface="Lucida Grande"/>
        <a:cs typeface="Lucida Grande"/>
        <a:sym typeface="Lucida Grande"/>
      </a:defRPr>
    </a:lvl4pPr>
    <a:lvl5pPr indent="746128" defTabSz="673588" latinLnBrk="0">
      <a:defRPr sz="2448">
        <a:latin typeface="Lucida Grande"/>
        <a:ea typeface="Lucida Grande"/>
        <a:cs typeface="Lucida Grande"/>
        <a:sym typeface="Lucida Grande"/>
      </a:defRPr>
    </a:lvl5pPr>
    <a:lvl6pPr indent="932661" defTabSz="673588" latinLnBrk="0">
      <a:defRPr sz="2448">
        <a:latin typeface="Lucida Grande"/>
        <a:ea typeface="Lucida Grande"/>
        <a:cs typeface="Lucida Grande"/>
        <a:sym typeface="Lucida Grande"/>
      </a:defRPr>
    </a:lvl6pPr>
    <a:lvl7pPr indent="1119193" defTabSz="673588" latinLnBrk="0">
      <a:defRPr sz="2448">
        <a:latin typeface="Lucida Grande"/>
        <a:ea typeface="Lucida Grande"/>
        <a:cs typeface="Lucida Grande"/>
        <a:sym typeface="Lucida Grande"/>
      </a:defRPr>
    </a:lvl7pPr>
    <a:lvl8pPr indent="1305725" defTabSz="673588" latinLnBrk="0">
      <a:defRPr sz="2448">
        <a:latin typeface="Lucida Grande"/>
        <a:ea typeface="Lucida Grande"/>
        <a:cs typeface="Lucida Grande"/>
        <a:sym typeface="Lucida Grande"/>
      </a:defRPr>
    </a:lvl8pPr>
    <a:lvl9pPr indent="1492257" defTabSz="673588" latinLnBrk="0">
      <a:defRPr sz="2448">
        <a:latin typeface="Lucida Grande"/>
        <a:ea typeface="Lucida Grande"/>
        <a:cs typeface="Lucida Grande"/>
        <a:sym typeface="Lucida Grand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19175" y="698500"/>
            <a:ext cx="49847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55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304927" y="2145453"/>
            <a:ext cx="15678150" cy="4326467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304927" y="6590453"/>
            <a:ext cx="15678150" cy="148166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360"/>
            </a:lvl1pPr>
            <a:lvl2pPr marL="0" indent="0" algn="ctr">
              <a:spcBef>
                <a:spcPts val="0"/>
              </a:spcBef>
              <a:buSzTx/>
              <a:buNone/>
              <a:defRPr sz="3360"/>
            </a:lvl2pPr>
            <a:lvl3pPr marL="0" indent="0" algn="ctr">
              <a:spcBef>
                <a:spcPts val="0"/>
              </a:spcBef>
              <a:buSzTx/>
              <a:buNone/>
              <a:defRPr sz="3360"/>
            </a:lvl3pPr>
            <a:lvl4pPr marL="0" indent="0" algn="ctr">
              <a:spcBef>
                <a:spcPts val="0"/>
              </a:spcBef>
              <a:buSzTx/>
              <a:buNone/>
              <a:defRPr sz="3360"/>
            </a:lvl4pPr>
            <a:lvl5pPr marL="0" indent="0" algn="ctr">
              <a:spcBef>
                <a:spcPts val="0"/>
              </a:spcBef>
              <a:buSzTx/>
              <a:buNone/>
              <a:defRPr sz="336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 Ref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/>
          </p:cNvSpPr>
          <p:nvPr>
            <p:ph type="pic" sz="quarter" idx="13"/>
          </p:nvPr>
        </p:nvSpPr>
        <p:spPr>
          <a:xfrm>
            <a:off x="11668125" y="2370667"/>
            <a:ext cx="4848226" cy="8048413"/>
          </a:xfrm>
          <a:prstGeom prst="rect">
            <a:avLst/>
          </a:prstGeom>
          <a:effectLst>
            <a:reflection stA="50000" endPos="40000" dir="5400000" sy="-100000" algn="bl" rotWithShape="0"/>
          </a:effectLst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98" name="Shape 98"/>
          <p:cNvSpPr>
            <a:spLocks noGrp="1"/>
          </p:cNvSpPr>
          <p:nvPr>
            <p:ph type="title"/>
          </p:nvPr>
        </p:nvSpPr>
        <p:spPr>
          <a:xfrm>
            <a:off x="1304926" y="2003213"/>
            <a:ext cx="9410700" cy="4326467"/>
          </a:xfrm>
          <a:prstGeom prst="rect">
            <a:avLst/>
          </a:prstGeom>
        </p:spPr>
        <p:txBody>
          <a:bodyPr anchor="b"/>
          <a:lstStyle>
            <a:lvl1pPr>
              <a:defRPr sz="6720"/>
            </a:lvl1pPr>
          </a:lstStyle>
          <a:p>
            <a:r>
              <a:t>Title Text</a:t>
            </a:r>
          </a:p>
        </p:txBody>
      </p:sp>
      <p:sp>
        <p:nvSpPr>
          <p:cNvPr id="99" name="Shape 99"/>
          <p:cNvSpPr>
            <a:spLocks noGrp="1"/>
          </p:cNvSpPr>
          <p:nvPr>
            <p:ph type="body" sz="quarter" idx="1"/>
          </p:nvPr>
        </p:nvSpPr>
        <p:spPr>
          <a:xfrm>
            <a:off x="1304926" y="6436360"/>
            <a:ext cx="9410700" cy="432646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20"/>
            </a:lvl1pPr>
            <a:lvl2pPr marL="0" indent="0" algn="ctr">
              <a:spcBef>
                <a:spcPts val="0"/>
              </a:spcBef>
              <a:buSzTx/>
              <a:buNone/>
              <a:defRPr sz="3220"/>
            </a:lvl2pPr>
            <a:lvl3pPr marL="0" indent="0" algn="ctr">
              <a:spcBef>
                <a:spcPts val="0"/>
              </a:spcBef>
              <a:buSzTx/>
              <a:buNone/>
              <a:defRPr sz="3220"/>
            </a:lvl3pPr>
            <a:lvl4pPr marL="0" indent="0" algn="ctr">
              <a:spcBef>
                <a:spcPts val="0"/>
              </a:spcBef>
              <a:buSzTx/>
              <a:buNone/>
              <a:defRPr sz="3220"/>
            </a:lvl4pPr>
            <a:lvl5pPr marL="0" indent="0" algn="ctr">
              <a:spcBef>
                <a:spcPts val="0"/>
              </a:spcBef>
              <a:buSzTx/>
              <a:buNone/>
              <a:defRPr sz="322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0" name="Shape 10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>
            <a:spLocks noGrp="1"/>
          </p:cNvSpPr>
          <p:nvPr>
            <p:ph type="pic" sz="quarter" idx="13"/>
          </p:nvPr>
        </p:nvSpPr>
        <p:spPr>
          <a:xfrm>
            <a:off x="10858500" y="3852333"/>
            <a:ext cx="4562476" cy="7562427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108" name="Shape 10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9" name="Shape 109"/>
          <p:cNvSpPr>
            <a:spLocks noGrp="1"/>
          </p:cNvSpPr>
          <p:nvPr>
            <p:ph type="body" sz="half" idx="1"/>
          </p:nvPr>
        </p:nvSpPr>
        <p:spPr>
          <a:xfrm>
            <a:off x="1304924" y="3638974"/>
            <a:ext cx="7658100" cy="7977293"/>
          </a:xfrm>
          <a:prstGeom prst="rect">
            <a:avLst/>
          </a:prstGeom>
        </p:spPr>
        <p:txBody>
          <a:bodyPr/>
          <a:lstStyle>
            <a:lvl1pPr marL="711213" indent="-488960">
              <a:spcBef>
                <a:spcPts val="4831"/>
              </a:spcBef>
              <a:defRPr sz="2940"/>
            </a:lvl1pPr>
            <a:lvl2pPr marL="1022369" indent="-488960">
              <a:spcBef>
                <a:spcPts val="4831"/>
              </a:spcBef>
              <a:defRPr sz="2940"/>
            </a:lvl2pPr>
            <a:lvl3pPr marL="1333524" indent="-488960">
              <a:spcBef>
                <a:spcPts val="4831"/>
              </a:spcBef>
              <a:defRPr sz="2940"/>
            </a:lvl3pPr>
            <a:lvl4pPr marL="1644680" indent="-488960">
              <a:spcBef>
                <a:spcPts val="4831"/>
              </a:spcBef>
              <a:defRPr sz="2940"/>
            </a:lvl4pPr>
            <a:lvl5pPr marL="1955835" indent="-488960">
              <a:spcBef>
                <a:spcPts val="4831"/>
              </a:spcBef>
              <a:defRPr sz="294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18" name="Shape 118"/>
          <p:cNvSpPr>
            <a:spLocks noGrp="1"/>
          </p:cNvSpPr>
          <p:nvPr>
            <p:ph type="body" sz="half" idx="1"/>
          </p:nvPr>
        </p:nvSpPr>
        <p:spPr>
          <a:xfrm>
            <a:off x="1304924" y="3638974"/>
            <a:ext cx="7658100" cy="7977293"/>
          </a:xfrm>
          <a:prstGeom prst="rect">
            <a:avLst/>
          </a:prstGeom>
        </p:spPr>
        <p:txBody>
          <a:bodyPr/>
          <a:lstStyle>
            <a:lvl1pPr marL="711213" indent="-488960">
              <a:spcBef>
                <a:spcPts val="4831"/>
              </a:spcBef>
              <a:defRPr sz="2940"/>
            </a:lvl1pPr>
            <a:lvl2pPr marL="1022369" indent="-488960">
              <a:spcBef>
                <a:spcPts val="4831"/>
              </a:spcBef>
              <a:defRPr sz="2940"/>
            </a:lvl2pPr>
            <a:lvl3pPr marL="1333524" indent="-488960">
              <a:spcBef>
                <a:spcPts val="4831"/>
              </a:spcBef>
              <a:defRPr sz="2940"/>
            </a:lvl3pPr>
            <a:lvl4pPr marL="1644680" indent="-488960">
              <a:spcBef>
                <a:spcPts val="4831"/>
              </a:spcBef>
              <a:defRPr sz="2940"/>
            </a:lvl4pPr>
            <a:lvl5pPr marL="1955835" indent="-488960">
              <a:spcBef>
                <a:spcPts val="4831"/>
              </a:spcBef>
              <a:defRPr sz="294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hape 11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7" name="Shape 127"/>
          <p:cNvSpPr>
            <a:spLocks noGrp="1"/>
          </p:cNvSpPr>
          <p:nvPr>
            <p:ph type="body" sz="half" idx="1"/>
          </p:nvPr>
        </p:nvSpPr>
        <p:spPr>
          <a:xfrm>
            <a:off x="9963151" y="3638974"/>
            <a:ext cx="7019926" cy="7977293"/>
          </a:xfrm>
          <a:prstGeom prst="rect">
            <a:avLst/>
          </a:prstGeom>
        </p:spPr>
        <p:txBody>
          <a:bodyPr/>
          <a:lstStyle>
            <a:lvl1pPr marL="711213" indent="-488960">
              <a:spcBef>
                <a:spcPts val="4831"/>
              </a:spcBef>
              <a:defRPr sz="2940"/>
            </a:lvl1pPr>
            <a:lvl2pPr marL="1022369" indent="-488960">
              <a:spcBef>
                <a:spcPts val="4831"/>
              </a:spcBef>
              <a:defRPr sz="2940"/>
            </a:lvl2pPr>
            <a:lvl3pPr marL="1333524" indent="-488960">
              <a:spcBef>
                <a:spcPts val="4831"/>
              </a:spcBef>
              <a:defRPr sz="2940"/>
            </a:lvl3pPr>
            <a:lvl4pPr marL="1644680" indent="-488960">
              <a:spcBef>
                <a:spcPts val="4831"/>
              </a:spcBef>
              <a:defRPr sz="2940"/>
            </a:lvl4pPr>
            <a:lvl5pPr marL="1955835" indent="-488960">
              <a:spcBef>
                <a:spcPts val="4831"/>
              </a:spcBef>
              <a:defRPr sz="294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8" name="Shape 12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&amp; Subtitle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>
            <a:spLocks noGrp="1"/>
          </p:cNvSpPr>
          <p:nvPr>
            <p:ph type="title"/>
          </p:nvPr>
        </p:nvSpPr>
        <p:spPr>
          <a:xfrm>
            <a:off x="1314451" y="2157307"/>
            <a:ext cx="15678150" cy="4338320"/>
          </a:xfrm>
          <a:prstGeom prst="rect">
            <a:avLst/>
          </a:prstGeom>
        </p:spPr>
        <p:txBody>
          <a:bodyPr anchor="b"/>
          <a:lstStyle>
            <a:lvl1pPr defTabSz="586750">
              <a:defRPr sz="7840">
                <a:solidFill>
                  <a:srgbClr val="FFFFFF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45" name="Shape 145"/>
          <p:cNvSpPr>
            <a:spLocks noGrp="1"/>
          </p:cNvSpPr>
          <p:nvPr>
            <p:ph type="body" sz="quarter" idx="1"/>
          </p:nvPr>
        </p:nvSpPr>
        <p:spPr>
          <a:xfrm>
            <a:off x="1314451" y="6590453"/>
            <a:ext cx="15678150" cy="1493520"/>
          </a:xfrm>
          <a:prstGeom prst="rect">
            <a:avLst/>
          </a:prstGeom>
        </p:spPr>
        <p:txBody>
          <a:bodyPr anchor="t"/>
          <a:lstStyle>
            <a:lvl1pPr marL="0" indent="0" algn="ctr" defTabSz="586750">
              <a:spcBef>
                <a:spcPts val="0"/>
              </a:spcBef>
              <a:buSzTx/>
              <a:buNone/>
              <a:defRPr sz="3080">
                <a:solidFill>
                  <a:srgbClr val="FFFFFF"/>
                </a:solidFill>
              </a:defRPr>
            </a:lvl1pPr>
            <a:lvl2pPr marL="0" indent="0" algn="ctr" defTabSz="586750">
              <a:spcBef>
                <a:spcPts val="0"/>
              </a:spcBef>
              <a:buSzTx/>
              <a:buNone/>
              <a:defRPr sz="3080">
                <a:solidFill>
                  <a:srgbClr val="FFFFFF"/>
                </a:solidFill>
              </a:defRPr>
            </a:lvl2pPr>
            <a:lvl3pPr marL="0" indent="0" algn="ctr" defTabSz="586750">
              <a:spcBef>
                <a:spcPts val="0"/>
              </a:spcBef>
              <a:buSzTx/>
              <a:buNone/>
              <a:defRPr sz="3080">
                <a:solidFill>
                  <a:srgbClr val="FFFFFF"/>
                </a:solidFill>
              </a:defRPr>
            </a:lvl3pPr>
            <a:lvl4pPr marL="0" indent="0" algn="ctr" defTabSz="586750">
              <a:spcBef>
                <a:spcPts val="0"/>
              </a:spcBef>
              <a:buSzTx/>
              <a:buNone/>
              <a:defRPr sz="3080">
                <a:solidFill>
                  <a:srgbClr val="FFFFFF"/>
                </a:solidFill>
              </a:defRPr>
            </a:lvl4pPr>
            <a:lvl5pPr marL="0" indent="0" algn="ctr" defTabSz="586750">
              <a:spcBef>
                <a:spcPts val="0"/>
              </a:spcBef>
              <a:buSzTx/>
              <a:buNone/>
              <a:defRPr sz="3080">
                <a:solidFill>
                  <a:srgbClr val="FFFF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6" name="Shape 146"/>
          <p:cNvSpPr>
            <a:spLocks noGrp="1"/>
          </p:cNvSpPr>
          <p:nvPr>
            <p:ph type="sldNum" sz="quarter" idx="2"/>
          </p:nvPr>
        </p:nvSpPr>
        <p:spPr>
          <a:xfrm>
            <a:off x="8971884" y="12268200"/>
            <a:ext cx="343043" cy="339580"/>
          </a:xfrm>
          <a:prstGeom prst="rect">
            <a:avLst/>
          </a:prstGeom>
        </p:spPr>
        <p:txBody>
          <a:bodyPr/>
          <a:lstStyle>
            <a:lvl1pPr defTabSz="586750">
              <a:defRPr sz="154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/>
          </p:cNvSpPr>
          <p:nvPr>
            <p:ph type="title"/>
          </p:nvPr>
        </p:nvSpPr>
        <p:spPr>
          <a:xfrm>
            <a:off x="1304927" y="2145453"/>
            <a:ext cx="15678150" cy="4338320"/>
          </a:xfrm>
          <a:prstGeom prst="rect">
            <a:avLst/>
          </a:prstGeom>
        </p:spPr>
        <p:txBody>
          <a:bodyPr anchor="b"/>
          <a:lstStyle>
            <a:lvl1pPr>
              <a:defRPr sz="7980">
                <a:solidFill>
                  <a:srgbClr val="FFFFFF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63" name="Shape 163"/>
          <p:cNvSpPr>
            <a:spLocks noGrp="1"/>
          </p:cNvSpPr>
          <p:nvPr>
            <p:ph type="body" sz="quarter" idx="1"/>
          </p:nvPr>
        </p:nvSpPr>
        <p:spPr>
          <a:xfrm>
            <a:off x="1304927" y="6578600"/>
            <a:ext cx="15678150" cy="148166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20">
                <a:solidFill>
                  <a:srgbClr val="FFFFFF"/>
                </a:solidFill>
              </a:defRPr>
            </a:lvl1pPr>
            <a:lvl2pPr marL="0" indent="0" algn="ctr">
              <a:spcBef>
                <a:spcPts val="0"/>
              </a:spcBef>
              <a:buSzTx/>
              <a:buNone/>
              <a:defRPr sz="3220">
                <a:solidFill>
                  <a:srgbClr val="FFFFFF"/>
                </a:solidFill>
              </a:defRPr>
            </a:lvl2pPr>
            <a:lvl3pPr marL="0" indent="0" algn="ctr">
              <a:spcBef>
                <a:spcPts val="0"/>
              </a:spcBef>
              <a:buSzTx/>
              <a:buNone/>
              <a:defRPr sz="3220">
                <a:solidFill>
                  <a:srgbClr val="FFFFFF"/>
                </a:solidFill>
              </a:defRPr>
            </a:lvl3pPr>
            <a:lvl4pPr marL="0" indent="0" algn="ctr">
              <a:spcBef>
                <a:spcPts val="0"/>
              </a:spcBef>
              <a:buSzTx/>
              <a:buNone/>
              <a:defRPr sz="3220">
                <a:solidFill>
                  <a:srgbClr val="FFFFFF"/>
                </a:solidFill>
              </a:defRPr>
            </a:lvl4pPr>
            <a:lvl5pPr marL="0" indent="0" algn="ctr">
              <a:spcBef>
                <a:spcPts val="0"/>
              </a:spcBef>
              <a:buSzTx/>
              <a:buNone/>
              <a:defRPr sz="3220">
                <a:solidFill>
                  <a:srgbClr val="FFFF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4" name="Shape 164"/>
          <p:cNvSpPr>
            <a:spLocks noGrp="1"/>
          </p:cNvSpPr>
          <p:nvPr>
            <p:ph type="sldNum" sz="quarter" idx="2"/>
          </p:nvPr>
        </p:nvSpPr>
        <p:spPr>
          <a:xfrm>
            <a:off x="8967122" y="12256347"/>
            <a:ext cx="343043" cy="339580"/>
          </a:xfrm>
          <a:prstGeom prst="rect">
            <a:avLst/>
          </a:prstGeom>
        </p:spPr>
        <p:txBody>
          <a:bodyPr/>
          <a:lstStyle>
            <a:lvl1pPr>
              <a:defRPr sz="154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0" name="Shape 3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numCol="2" spcCol="1045210" anchor="t"/>
          <a:lstStyle>
            <a:lvl1pPr marL="711213" indent="-488960">
              <a:defRPr sz="2940"/>
            </a:lvl1pPr>
            <a:lvl2pPr marL="1022369" indent="-488960">
              <a:defRPr sz="2940"/>
            </a:lvl2pPr>
            <a:lvl3pPr marL="1333524" indent="-488960">
              <a:defRPr sz="2940"/>
            </a:lvl3pPr>
            <a:lvl4pPr marL="1644680" indent="-488960">
              <a:defRPr sz="2940"/>
            </a:lvl4pPr>
            <a:lvl5pPr marL="1955835" indent="-488960">
              <a:defRPr sz="294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>
            <a:spLocks noGrp="1"/>
          </p:cNvSpPr>
          <p:nvPr>
            <p:ph type="title"/>
          </p:nvPr>
        </p:nvSpPr>
        <p:spPr>
          <a:xfrm>
            <a:off x="1866900" y="331893"/>
            <a:ext cx="14554200" cy="321225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4" name="Shape 5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/>
          </p:cNvSpPr>
          <p:nvPr>
            <p:ph type="title"/>
          </p:nvPr>
        </p:nvSpPr>
        <p:spPr>
          <a:xfrm>
            <a:off x="1304927" y="3899747"/>
            <a:ext cx="15678150" cy="5002107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2" name="Shape 6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/>
          </p:cNvSpPr>
          <p:nvPr>
            <p:ph type="pic" sz="half" idx="13"/>
          </p:nvPr>
        </p:nvSpPr>
        <p:spPr>
          <a:xfrm>
            <a:off x="4791077" y="2145454"/>
            <a:ext cx="8705850" cy="6092613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70" name="Shape 70"/>
          <p:cNvSpPr>
            <a:spLocks noGrp="1"/>
          </p:cNvSpPr>
          <p:nvPr>
            <p:ph type="title"/>
          </p:nvPr>
        </p:nvSpPr>
        <p:spPr>
          <a:xfrm>
            <a:off x="1304927" y="9672320"/>
            <a:ext cx="15678150" cy="2228427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1" name="Shape 7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 Ref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/>
          </p:cNvSpPr>
          <p:nvPr>
            <p:ph type="pic" sz="half" idx="13"/>
          </p:nvPr>
        </p:nvSpPr>
        <p:spPr>
          <a:xfrm>
            <a:off x="4791077" y="2145454"/>
            <a:ext cx="8705850" cy="6092613"/>
          </a:xfrm>
          <a:prstGeom prst="rect">
            <a:avLst/>
          </a:prstGeom>
          <a:effectLst>
            <a:reflection stA="50000" endPos="40000" dir="5400000" sy="-100000" algn="bl" rotWithShape="0"/>
          </a:effectLst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79" name="Shape 79"/>
          <p:cNvSpPr>
            <a:spLocks noGrp="1"/>
          </p:cNvSpPr>
          <p:nvPr>
            <p:ph type="title"/>
          </p:nvPr>
        </p:nvSpPr>
        <p:spPr>
          <a:xfrm>
            <a:off x="1304927" y="9672320"/>
            <a:ext cx="15678150" cy="2228427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80" name="Shape 8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/>
          </p:cNvSpPr>
          <p:nvPr>
            <p:ph type="pic" sz="quarter" idx="13"/>
          </p:nvPr>
        </p:nvSpPr>
        <p:spPr>
          <a:xfrm>
            <a:off x="11668125" y="2370667"/>
            <a:ext cx="4848226" cy="8048413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88" name="Shape 88"/>
          <p:cNvSpPr>
            <a:spLocks noGrp="1"/>
          </p:cNvSpPr>
          <p:nvPr>
            <p:ph type="title"/>
          </p:nvPr>
        </p:nvSpPr>
        <p:spPr>
          <a:xfrm>
            <a:off x="1304926" y="2003213"/>
            <a:ext cx="9410700" cy="4326467"/>
          </a:xfrm>
          <a:prstGeom prst="rect">
            <a:avLst/>
          </a:prstGeom>
        </p:spPr>
        <p:txBody>
          <a:bodyPr anchor="b"/>
          <a:lstStyle>
            <a:lvl1pPr>
              <a:defRPr sz="6720"/>
            </a:lvl1pPr>
          </a:lstStyle>
          <a:p>
            <a:r>
              <a:t>Title Text</a:t>
            </a:r>
          </a:p>
        </p:txBody>
      </p:sp>
      <p:sp>
        <p:nvSpPr>
          <p:cNvPr id="89" name="Shape 89"/>
          <p:cNvSpPr>
            <a:spLocks noGrp="1"/>
          </p:cNvSpPr>
          <p:nvPr>
            <p:ph type="body" sz="quarter" idx="1"/>
          </p:nvPr>
        </p:nvSpPr>
        <p:spPr>
          <a:xfrm>
            <a:off x="1304926" y="6436360"/>
            <a:ext cx="9410700" cy="432646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20"/>
            </a:lvl1pPr>
            <a:lvl2pPr marL="0" indent="0" algn="ctr">
              <a:spcBef>
                <a:spcPts val="0"/>
              </a:spcBef>
              <a:buSzTx/>
              <a:buNone/>
              <a:defRPr sz="3220"/>
            </a:lvl2pPr>
            <a:lvl3pPr marL="0" indent="0" algn="ctr">
              <a:spcBef>
                <a:spcPts val="0"/>
              </a:spcBef>
              <a:buSzTx/>
              <a:buNone/>
              <a:defRPr sz="3220"/>
            </a:lvl3pPr>
            <a:lvl4pPr marL="0" indent="0" algn="ctr">
              <a:spcBef>
                <a:spcPts val="0"/>
              </a:spcBef>
              <a:buSzTx/>
              <a:buNone/>
              <a:defRPr sz="3220"/>
            </a:lvl4pPr>
            <a:lvl5pPr marL="0" indent="0" algn="ctr">
              <a:spcBef>
                <a:spcPts val="0"/>
              </a:spcBef>
              <a:buSzTx/>
              <a:buNone/>
              <a:defRPr sz="322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0" name="Shape 9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304927" y="331893"/>
            <a:ext cx="15678150" cy="32122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304927" y="3638974"/>
            <a:ext cx="15678150" cy="79772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8953336" y="12220787"/>
            <a:ext cx="362279" cy="361125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ctr" defTabSz="577861">
              <a:defRPr sz="1680">
                <a:latin typeface="+mj-lt"/>
                <a:ea typeface="+mj-ea"/>
                <a:cs typeface="+mj-cs"/>
                <a:sym typeface="Gill Sans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4" r:id="rId14"/>
    <p:sldLayoutId id="2147483666" r:id="rId15"/>
  </p:sldLayoutIdLst>
  <p:transition spd="med"/>
  <p:txStyles>
    <p:titleStyle>
      <a:lvl1pPr marL="0" marR="0" indent="0" algn="ctr" defTabSz="57786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12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Gill Sans"/>
        </a:defRPr>
      </a:lvl1pPr>
      <a:lvl2pPr marL="0" marR="0" indent="160023" algn="ctr" defTabSz="57786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12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Gill Sans"/>
        </a:defRPr>
      </a:lvl2pPr>
      <a:lvl3pPr marL="0" marR="0" indent="320046" algn="ctr" defTabSz="57786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12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Gill Sans"/>
        </a:defRPr>
      </a:lvl3pPr>
      <a:lvl4pPr marL="0" marR="0" indent="480069" algn="ctr" defTabSz="57786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12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Gill Sans"/>
        </a:defRPr>
      </a:lvl4pPr>
      <a:lvl5pPr marL="0" marR="0" indent="640091" algn="ctr" defTabSz="57786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12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Gill Sans"/>
        </a:defRPr>
      </a:lvl5pPr>
      <a:lvl6pPr marL="0" marR="0" indent="800114" algn="ctr" defTabSz="57786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12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Gill Sans"/>
        </a:defRPr>
      </a:lvl6pPr>
      <a:lvl7pPr marL="0" marR="0" indent="960137" algn="ctr" defTabSz="57786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12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Gill Sans"/>
        </a:defRPr>
      </a:lvl7pPr>
      <a:lvl8pPr marL="0" marR="0" indent="1120160" algn="ctr" defTabSz="57786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12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Gill Sans"/>
        </a:defRPr>
      </a:lvl8pPr>
      <a:lvl9pPr marL="0" marR="0" indent="1280183" algn="ctr" defTabSz="57786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12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Gill Sans"/>
        </a:defRPr>
      </a:lvl9pPr>
    </p:titleStyle>
    <p:bodyStyle>
      <a:lvl1pPr marL="782334" marR="0" indent="-560081" algn="l" defTabSz="577861" latinLnBrk="0">
        <a:lnSpc>
          <a:spcPct val="100000"/>
        </a:lnSpc>
        <a:spcBef>
          <a:spcPts val="3640"/>
        </a:spcBef>
        <a:spcAft>
          <a:spcPts val="0"/>
        </a:spcAft>
        <a:buClrTx/>
        <a:buSzPct val="171000"/>
        <a:buFontTx/>
        <a:buChar char="•"/>
        <a:tabLst/>
        <a:defRPr sz="392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Gill Sans"/>
        </a:defRPr>
      </a:lvl1pPr>
      <a:lvl2pPr marL="1093490" marR="0" indent="-560081" algn="l" defTabSz="577861" latinLnBrk="0">
        <a:lnSpc>
          <a:spcPct val="100000"/>
        </a:lnSpc>
        <a:spcBef>
          <a:spcPts val="3640"/>
        </a:spcBef>
        <a:spcAft>
          <a:spcPts val="0"/>
        </a:spcAft>
        <a:buClrTx/>
        <a:buSzPct val="171000"/>
        <a:buFontTx/>
        <a:buChar char="•"/>
        <a:tabLst/>
        <a:defRPr sz="392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Gill Sans"/>
        </a:defRPr>
      </a:lvl2pPr>
      <a:lvl3pPr marL="1404645" marR="0" indent="-560081" algn="l" defTabSz="577861" latinLnBrk="0">
        <a:lnSpc>
          <a:spcPct val="100000"/>
        </a:lnSpc>
        <a:spcBef>
          <a:spcPts val="3640"/>
        </a:spcBef>
        <a:spcAft>
          <a:spcPts val="0"/>
        </a:spcAft>
        <a:buClrTx/>
        <a:buSzPct val="171000"/>
        <a:buFontTx/>
        <a:buChar char="•"/>
        <a:tabLst/>
        <a:defRPr sz="392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Gill Sans"/>
        </a:defRPr>
      </a:lvl3pPr>
      <a:lvl4pPr marL="1715802" marR="0" indent="-560081" algn="l" defTabSz="577861" latinLnBrk="0">
        <a:lnSpc>
          <a:spcPct val="100000"/>
        </a:lnSpc>
        <a:spcBef>
          <a:spcPts val="3640"/>
        </a:spcBef>
        <a:spcAft>
          <a:spcPts val="0"/>
        </a:spcAft>
        <a:buClrTx/>
        <a:buSzPct val="171000"/>
        <a:buFontTx/>
        <a:buChar char="•"/>
        <a:tabLst/>
        <a:defRPr sz="392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Gill Sans"/>
        </a:defRPr>
      </a:lvl4pPr>
      <a:lvl5pPr marL="2026956" marR="0" indent="-560081" algn="l" defTabSz="577861" latinLnBrk="0">
        <a:lnSpc>
          <a:spcPct val="100000"/>
        </a:lnSpc>
        <a:spcBef>
          <a:spcPts val="3640"/>
        </a:spcBef>
        <a:spcAft>
          <a:spcPts val="0"/>
        </a:spcAft>
        <a:buClrTx/>
        <a:buSzPct val="171000"/>
        <a:buFontTx/>
        <a:buChar char="•"/>
        <a:tabLst/>
        <a:defRPr sz="392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Gill Sans"/>
        </a:defRPr>
      </a:lvl5pPr>
      <a:lvl6pPr marL="2275881" marR="0" indent="-560081" algn="l" defTabSz="577861" latinLnBrk="0">
        <a:lnSpc>
          <a:spcPct val="100000"/>
        </a:lnSpc>
        <a:spcBef>
          <a:spcPts val="3640"/>
        </a:spcBef>
        <a:spcAft>
          <a:spcPts val="0"/>
        </a:spcAft>
        <a:buClrTx/>
        <a:buSzPct val="171000"/>
        <a:buFontTx/>
        <a:buChar char="•"/>
        <a:tabLst/>
        <a:defRPr sz="392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Gill Sans"/>
        </a:defRPr>
      </a:lvl6pPr>
      <a:lvl7pPr marL="2524805" marR="0" indent="-560081" algn="l" defTabSz="577861" latinLnBrk="0">
        <a:lnSpc>
          <a:spcPct val="100000"/>
        </a:lnSpc>
        <a:spcBef>
          <a:spcPts val="3640"/>
        </a:spcBef>
        <a:spcAft>
          <a:spcPts val="0"/>
        </a:spcAft>
        <a:buClrTx/>
        <a:buSzPct val="171000"/>
        <a:buFontTx/>
        <a:buChar char="•"/>
        <a:tabLst/>
        <a:defRPr sz="392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Gill Sans"/>
        </a:defRPr>
      </a:lvl7pPr>
      <a:lvl8pPr marL="2773730" marR="0" indent="-560081" algn="l" defTabSz="577861" latinLnBrk="0">
        <a:lnSpc>
          <a:spcPct val="100000"/>
        </a:lnSpc>
        <a:spcBef>
          <a:spcPts val="3640"/>
        </a:spcBef>
        <a:spcAft>
          <a:spcPts val="0"/>
        </a:spcAft>
        <a:buClrTx/>
        <a:buSzPct val="171000"/>
        <a:buFontTx/>
        <a:buChar char="•"/>
        <a:tabLst/>
        <a:defRPr sz="392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Gill Sans"/>
        </a:defRPr>
      </a:lvl8pPr>
      <a:lvl9pPr marL="3022654" marR="0" indent="-560081" algn="l" defTabSz="577861" latinLnBrk="0">
        <a:lnSpc>
          <a:spcPct val="100000"/>
        </a:lnSpc>
        <a:spcBef>
          <a:spcPts val="3640"/>
        </a:spcBef>
        <a:spcAft>
          <a:spcPts val="0"/>
        </a:spcAft>
        <a:buClrTx/>
        <a:buSzPct val="171000"/>
        <a:buFontTx/>
        <a:buChar char="•"/>
        <a:tabLst/>
        <a:defRPr sz="392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Gill Sans"/>
        </a:defRPr>
      </a:lvl9pPr>
    </p:bodyStyle>
    <p:otherStyle>
      <a:lvl1pPr marL="0" marR="0" indent="0" algn="ctr" defTabSz="57786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8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160023" algn="ctr" defTabSz="57786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8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320046" algn="ctr" defTabSz="57786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8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480069" algn="ctr" defTabSz="57786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8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640091" algn="ctr" defTabSz="57786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8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800114" algn="ctr" defTabSz="57786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8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960137" algn="ctr" defTabSz="57786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8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120160" algn="ctr" defTabSz="57786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8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280183" algn="ctr" defTabSz="57786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8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/>
          <p:nvPr/>
        </p:nvSpPr>
        <p:spPr>
          <a:xfrm>
            <a:off x="4620531" y="162177"/>
            <a:ext cx="9282067" cy="5234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35560" tIns="35560" rIns="35560" bIns="35560" anchor="ctr">
            <a:spAutoFit/>
          </a:bodyPr>
          <a:lstStyle>
            <a:lvl1pPr algn="ctr" defTabSz="914400">
              <a:lnSpc>
                <a:spcPct val="130000"/>
              </a:lnSpc>
              <a:defRPr sz="3600">
                <a:solidFill>
                  <a:srgbClr val="7F2346"/>
                </a:solidFill>
                <a:effectLst>
                  <a:outerShdw blurRad="50800" dist="50800" dir="2700000" rotWithShape="0">
                    <a:srgbClr val="212121">
                      <a:alpha val="53000"/>
                    </a:srgbClr>
                  </a:outerShdw>
                </a:effectLst>
                <a:uFill>
                  <a:solidFill>
                    <a:srgbClr val="7F2346"/>
                  </a:solidFill>
                </a:u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sz="2520" dirty="0">
                <a:effectLst/>
              </a:rPr>
              <a:t>Project Logic Model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D6496E-4902-4E53-A34B-D437C1740F16}"/>
              </a:ext>
            </a:extLst>
          </p:cNvPr>
          <p:cNvSpPr txBox="1"/>
          <p:nvPr/>
        </p:nvSpPr>
        <p:spPr>
          <a:xfrm>
            <a:off x="1872995" y="1246251"/>
            <a:ext cx="951863" cy="45961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35560" tIns="35560" rIns="35560" bIns="35560" numCol="1" spcCol="38100" rtlCol="0" anchor="t">
            <a:spAutoFit/>
          </a:bodyPr>
          <a:lstStyle/>
          <a:p>
            <a:pPr algn="ctr" defTabSz="320046"/>
            <a:r>
              <a:rPr lang="en-US" sz="2520" dirty="0"/>
              <a:t>Inputs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A5A74EF-B639-47E4-83A2-E50C237B1523}"/>
              </a:ext>
            </a:extLst>
          </p:cNvPr>
          <p:cNvSpPr txBox="1"/>
          <p:nvPr/>
        </p:nvSpPr>
        <p:spPr>
          <a:xfrm>
            <a:off x="4452951" y="1238198"/>
            <a:ext cx="2620589" cy="45961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35560" tIns="35560" rIns="35560" bIns="35560" numCol="1" spcCol="38100" rtlCol="0" anchor="t">
            <a:spAutoFit/>
          </a:bodyPr>
          <a:lstStyle/>
          <a:p>
            <a:pPr algn="ctr" defTabSz="320046"/>
            <a:r>
              <a:rPr lang="en-US" sz="2520" dirty="0"/>
              <a:t>Target Population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663020E-059D-4213-9B43-4905776CA471}"/>
              </a:ext>
            </a:extLst>
          </p:cNvPr>
          <p:cNvSpPr txBox="1"/>
          <p:nvPr/>
        </p:nvSpPr>
        <p:spPr>
          <a:xfrm>
            <a:off x="7528065" y="1187698"/>
            <a:ext cx="2412172" cy="45961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560" tIns="35560" rIns="35560" bIns="35560" numCol="1" spcCol="38100" rtlCol="0" anchor="t">
            <a:spAutoFit/>
          </a:bodyPr>
          <a:lstStyle/>
          <a:p>
            <a:pPr algn="ctr" defTabSz="320046"/>
            <a:r>
              <a:rPr lang="en-US" sz="2520" dirty="0"/>
              <a:t>Activities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1CB7C2F-0658-4076-AE2E-F4C122F83B80}"/>
              </a:ext>
            </a:extLst>
          </p:cNvPr>
          <p:cNvSpPr txBox="1"/>
          <p:nvPr/>
        </p:nvSpPr>
        <p:spPr>
          <a:xfrm>
            <a:off x="11139894" y="1186425"/>
            <a:ext cx="1915137" cy="45961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560" tIns="35560" rIns="35560" bIns="35560" numCol="1" spcCol="38100" rtlCol="0" anchor="t">
            <a:spAutoFit/>
          </a:bodyPr>
          <a:lstStyle/>
          <a:p>
            <a:pPr algn="ctr" defTabSz="320046"/>
            <a:r>
              <a:rPr lang="en-US" sz="2520" dirty="0"/>
              <a:t>Outputs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BD743D4-8E52-42F5-ACE9-DDA0A1215731}"/>
              </a:ext>
            </a:extLst>
          </p:cNvPr>
          <p:cNvSpPr txBox="1"/>
          <p:nvPr/>
        </p:nvSpPr>
        <p:spPr>
          <a:xfrm>
            <a:off x="14336709" y="1054633"/>
            <a:ext cx="2683160" cy="8474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560" tIns="35560" rIns="35560" bIns="35560" numCol="1" spcCol="38100" rtlCol="0" anchor="t">
            <a:spAutoFit/>
          </a:bodyPr>
          <a:lstStyle/>
          <a:p>
            <a:pPr algn="ctr" defTabSz="320046"/>
            <a:r>
              <a:rPr lang="en-US" sz="2520" dirty="0"/>
              <a:t>Short/Long Term Outcomes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5D1F44B-A164-4E26-9EDE-EEC492015365}"/>
              </a:ext>
            </a:extLst>
          </p:cNvPr>
          <p:cNvCxnSpPr>
            <a:cxnSpLocks/>
            <a:stCxn id="5" idx="3"/>
          </p:cNvCxnSpPr>
          <p:nvPr/>
        </p:nvCxnSpPr>
        <p:spPr>
          <a:xfrm flipV="1">
            <a:off x="2824858" y="1473087"/>
            <a:ext cx="1255137" cy="2971"/>
          </a:xfrm>
          <a:prstGeom prst="straightConnector1">
            <a:avLst/>
          </a:prstGeom>
          <a:ln w="635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2301648C-9CFF-4C60-9CF4-074854A3D541}"/>
              </a:ext>
            </a:extLst>
          </p:cNvPr>
          <p:cNvCxnSpPr>
            <a:cxnSpLocks/>
            <a:stCxn id="19" idx="3"/>
          </p:cNvCxnSpPr>
          <p:nvPr/>
        </p:nvCxnSpPr>
        <p:spPr>
          <a:xfrm flipV="1">
            <a:off x="7073540" y="1461356"/>
            <a:ext cx="564402" cy="6649"/>
          </a:xfrm>
          <a:prstGeom prst="straightConnector1">
            <a:avLst/>
          </a:prstGeom>
          <a:ln w="635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9E012367-BE89-43DC-A3C3-A00280D8501B}"/>
              </a:ext>
            </a:extLst>
          </p:cNvPr>
          <p:cNvCxnSpPr>
            <a:cxnSpLocks/>
          </p:cNvCxnSpPr>
          <p:nvPr/>
        </p:nvCxnSpPr>
        <p:spPr>
          <a:xfrm flipV="1">
            <a:off x="10068203" y="1416231"/>
            <a:ext cx="1058786" cy="2546"/>
          </a:xfrm>
          <a:prstGeom prst="straightConnector1">
            <a:avLst/>
          </a:prstGeom>
          <a:ln w="635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5564EDFE-0EFD-4CD7-8DEB-4C60888055D2}"/>
              </a:ext>
            </a:extLst>
          </p:cNvPr>
          <p:cNvSpPr txBox="1"/>
          <p:nvPr/>
        </p:nvSpPr>
        <p:spPr>
          <a:xfrm>
            <a:off x="7636574" y="10227636"/>
            <a:ext cx="9920943" cy="2062168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560" tIns="35560" rIns="35560" bIns="35560" numCol="1" spcCol="38100" rtlCol="0" anchor="t">
            <a:noAutofit/>
          </a:bodyPr>
          <a:lstStyle/>
          <a:p>
            <a:r>
              <a:rPr lang="en-US" sz="1437" b="1" dirty="0"/>
              <a:t>EXPECTED PROJECT GOALS</a:t>
            </a:r>
            <a:endParaRPr lang="en-US" sz="1437" dirty="0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10F38105-9BCA-4F29-9026-FA7F1452B7F1}"/>
              </a:ext>
            </a:extLst>
          </p:cNvPr>
          <p:cNvSpPr txBox="1"/>
          <p:nvPr/>
        </p:nvSpPr>
        <p:spPr>
          <a:xfrm>
            <a:off x="807875" y="3986859"/>
            <a:ext cx="3172764" cy="157992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560" tIns="35560" rIns="35560" bIns="35560" numCol="1" spcCol="38100" rtlCol="0" anchor="t">
            <a:noAutofit/>
          </a:bodyPr>
          <a:lstStyle>
            <a:defPPr marL="0" marR="0" indent="0" algn="l" defTabSz="384048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756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>
              <a:defRPr sz="700"/>
            </a:lvl1pPr>
          </a:lstStyle>
          <a:p>
            <a:endParaRPr lang="en-US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02BE6E9-858D-4AB1-85A9-27C96646EF3E}"/>
              </a:ext>
            </a:extLst>
          </p:cNvPr>
          <p:cNvSpPr txBox="1"/>
          <p:nvPr/>
        </p:nvSpPr>
        <p:spPr>
          <a:xfrm>
            <a:off x="4144774" y="1896584"/>
            <a:ext cx="3368766" cy="3088025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560" tIns="35560" rIns="35560" bIns="35560" numCol="1" spcCol="38100" rtlCol="0" anchor="t">
            <a:noAutofit/>
          </a:bodyPr>
          <a:lstStyle/>
          <a:p>
            <a:endParaRPr lang="en-US" sz="14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FEEE9B6-1166-4677-A26B-17A238E406DD}"/>
              </a:ext>
            </a:extLst>
          </p:cNvPr>
          <p:cNvSpPr txBox="1"/>
          <p:nvPr/>
        </p:nvSpPr>
        <p:spPr>
          <a:xfrm>
            <a:off x="7620916" y="1910252"/>
            <a:ext cx="3119295" cy="3088025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560" tIns="35560" rIns="35560" bIns="35560" numCol="1" spcCol="38100" rtlCol="0" anchor="t">
            <a:noAutofit/>
          </a:bodyPr>
          <a:lstStyle/>
          <a:p>
            <a:endParaRPr lang="en-US" sz="14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7C7FF35-929E-4EE3-AED8-991F87C1912F}"/>
              </a:ext>
            </a:extLst>
          </p:cNvPr>
          <p:cNvSpPr txBox="1"/>
          <p:nvPr/>
        </p:nvSpPr>
        <p:spPr>
          <a:xfrm>
            <a:off x="10902788" y="4921487"/>
            <a:ext cx="3060729" cy="933589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560" tIns="35560" rIns="35560" bIns="35560" numCol="1" spcCol="38100" rtlCol="0" anchor="t">
            <a:noAutofit/>
          </a:bodyPr>
          <a:lstStyle/>
          <a:p>
            <a:endParaRPr lang="en-US" sz="14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549BEF3-E38E-40F5-A344-820D780423C4}"/>
              </a:ext>
            </a:extLst>
          </p:cNvPr>
          <p:cNvSpPr txBox="1"/>
          <p:nvPr/>
        </p:nvSpPr>
        <p:spPr>
          <a:xfrm>
            <a:off x="14049817" y="3426650"/>
            <a:ext cx="3430308" cy="735266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560" tIns="35560" rIns="35560" bIns="35560" numCol="1" spcCol="38100" rtlCol="0" anchor="t">
            <a:noAutofit/>
          </a:bodyPr>
          <a:lstStyle/>
          <a:p>
            <a:endParaRPr lang="en-US" sz="14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E1B5EFB-80C4-4098-AF57-CFB3B0C6C6D3}"/>
              </a:ext>
            </a:extLst>
          </p:cNvPr>
          <p:cNvSpPr txBox="1"/>
          <p:nvPr/>
        </p:nvSpPr>
        <p:spPr>
          <a:xfrm>
            <a:off x="14049817" y="5144590"/>
            <a:ext cx="3430308" cy="292965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560" tIns="35560" rIns="35560" bIns="35560" numCol="1" spcCol="38100" rtlCol="0" anchor="t">
            <a:noAutofit/>
          </a:bodyPr>
          <a:lstStyle/>
          <a:p>
            <a:endParaRPr lang="en-US" sz="14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C3E7E75-D6FE-46A4-ABF5-5B35FCB13D0C}"/>
              </a:ext>
            </a:extLst>
          </p:cNvPr>
          <p:cNvSpPr txBox="1"/>
          <p:nvPr/>
        </p:nvSpPr>
        <p:spPr>
          <a:xfrm>
            <a:off x="14049817" y="4719377"/>
            <a:ext cx="3430308" cy="292965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560" tIns="35560" rIns="35560" bIns="35560" numCol="1" spcCol="38100" rtlCol="0" anchor="t">
            <a:noAutofit/>
          </a:bodyPr>
          <a:lstStyle/>
          <a:p>
            <a:endParaRPr lang="en-US" sz="1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4826029-4E6B-4F53-B7AA-672181FD0621}"/>
              </a:ext>
            </a:extLst>
          </p:cNvPr>
          <p:cNvSpPr/>
          <p:nvPr/>
        </p:nvSpPr>
        <p:spPr>
          <a:xfrm>
            <a:off x="805261" y="5828200"/>
            <a:ext cx="3162072" cy="3949799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560" tIns="35560" rIns="35560" bIns="35560" numCol="1" spcCol="38100" rtlCol="0" anchor="t">
            <a:noAutofit/>
          </a:bodyPr>
          <a:lstStyle/>
          <a:p>
            <a:endParaRPr lang="en-US" sz="14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78899B5-1F7A-40A4-AF90-768CB419881E}"/>
              </a:ext>
            </a:extLst>
          </p:cNvPr>
          <p:cNvSpPr txBox="1"/>
          <p:nvPr/>
        </p:nvSpPr>
        <p:spPr>
          <a:xfrm>
            <a:off x="14049817" y="2559136"/>
            <a:ext cx="3430308" cy="735266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560" tIns="35560" rIns="35560" bIns="35560" numCol="1" spcCol="38100" rtlCol="0" anchor="t">
            <a:noAutofit/>
          </a:bodyPr>
          <a:lstStyle/>
          <a:p>
            <a:endParaRPr lang="en-US" sz="14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84A3518-1C01-421D-AC4D-0B090D299D8F}"/>
              </a:ext>
            </a:extLst>
          </p:cNvPr>
          <p:cNvSpPr txBox="1"/>
          <p:nvPr/>
        </p:nvSpPr>
        <p:spPr>
          <a:xfrm>
            <a:off x="4124907" y="5198795"/>
            <a:ext cx="3368766" cy="6319679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560" tIns="35560" rIns="35560" bIns="35560" numCol="1" spcCol="38100" rtlCol="0" anchor="t">
            <a:noAutofit/>
          </a:bodyPr>
          <a:lstStyle/>
          <a:p>
            <a:endParaRPr lang="en-US" sz="1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D2DDABB-A507-446A-AD8F-0A2F86E8F93F}"/>
              </a:ext>
            </a:extLst>
          </p:cNvPr>
          <p:cNvSpPr/>
          <p:nvPr/>
        </p:nvSpPr>
        <p:spPr>
          <a:xfrm>
            <a:off x="808019" y="1930074"/>
            <a:ext cx="3153003" cy="1795363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560" tIns="35560" rIns="35560" bIns="35560" numCol="1" spcCol="38100" rtlCol="0" anchor="t">
            <a:noAutofit/>
          </a:bodyPr>
          <a:lstStyle/>
          <a:p>
            <a:endParaRPr lang="en-US" sz="1400" dirty="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50C6A3C4-B42D-4EAF-B704-08FFD44567A7}"/>
              </a:ext>
            </a:extLst>
          </p:cNvPr>
          <p:cNvSpPr txBox="1"/>
          <p:nvPr/>
        </p:nvSpPr>
        <p:spPr>
          <a:xfrm>
            <a:off x="7637942" y="5900384"/>
            <a:ext cx="3090653" cy="933589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560" tIns="35560" rIns="35560" bIns="35560" numCol="1" spcCol="38100" rtlCol="0" anchor="t">
            <a:noAutofit/>
          </a:bodyPr>
          <a:lstStyle/>
          <a:p>
            <a:endParaRPr lang="en-US" sz="1400" dirty="0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9004449A-BF15-40D9-831F-10BD00047ADF}"/>
              </a:ext>
            </a:extLst>
          </p:cNvPr>
          <p:cNvSpPr txBox="1"/>
          <p:nvPr/>
        </p:nvSpPr>
        <p:spPr>
          <a:xfrm>
            <a:off x="7660914" y="8382411"/>
            <a:ext cx="3060729" cy="933589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560" tIns="35560" rIns="35560" bIns="35560" numCol="1" spcCol="38100" rtlCol="0" anchor="t">
            <a:noAutofit/>
          </a:bodyPr>
          <a:lstStyle/>
          <a:p>
            <a:endParaRPr lang="en-US" sz="1400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ABAB9E1F-06E6-49EC-8748-99332758F8EF}"/>
              </a:ext>
            </a:extLst>
          </p:cNvPr>
          <p:cNvSpPr txBox="1"/>
          <p:nvPr/>
        </p:nvSpPr>
        <p:spPr>
          <a:xfrm>
            <a:off x="828585" y="10039423"/>
            <a:ext cx="3132437" cy="2441694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560" tIns="35560" rIns="35560" bIns="35560" numCol="1" spcCol="38100" rtlCol="0" anchor="t">
            <a:noAutofit/>
          </a:bodyPr>
          <a:lstStyle/>
          <a:p>
            <a:endParaRPr lang="en-US" sz="1400" dirty="0"/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63AAF89F-3FE6-4C7E-ACC2-0492824B69EA}"/>
              </a:ext>
            </a:extLst>
          </p:cNvPr>
          <p:cNvCxnSpPr>
            <a:cxnSpLocks/>
          </p:cNvCxnSpPr>
          <p:nvPr/>
        </p:nvCxnSpPr>
        <p:spPr>
          <a:xfrm flipV="1">
            <a:off x="13078595" y="1421086"/>
            <a:ext cx="1058786" cy="2546"/>
          </a:xfrm>
          <a:prstGeom prst="straightConnector1">
            <a:avLst/>
          </a:prstGeom>
          <a:ln w="6350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C813912A-D9F5-40EA-A942-6D9163ED4458}"/>
              </a:ext>
            </a:extLst>
          </p:cNvPr>
          <p:cNvSpPr txBox="1"/>
          <p:nvPr/>
        </p:nvSpPr>
        <p:spPr>
          <a:xfrm>
            <a:off x="14049817" y="4294164"/>
            <a:ext cx="3430308" cy="292965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560" tIns="35560" rIns="35560" bIns="35560" numCol="1" spcCol="38100" rtlCol="0" anchor="t">
            <a:noAutofit/>
          </a:bodyPr>
          <a:lstStyle/>
          <a:p>
            <a:endParaRPr lang="en-US" sz="14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EE7808B-148E-4991-A281-DAC6C88C2E14}"/>
              </a:ext>
            </a:extLst>
          </p:cNvPr>
          <p:cNvSpPr txBox="1"/>
          <p:nvPr/>
        </p:nvSpPr>
        <p:spPr>
          <a:xfrm>
            <a:off x="10902788" y="1910252"/>
            <a:ext cx="3060729" cy="2872581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560" tIns="35560" rIns="35560" bIns="35560" numCol="1" spcCol="38100" rtlCol="0" anchor="t">
            <a:noAutofit/>
          </a:bodyPr>
          <a:lstStyle/>
          <a:p>
            <a:endParaRPr lang="en-US" sz="14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FDD41D5-665C-C845-BCE9-74BA9E6890CE}"/>
              </a:ext>
            </a:extLst>
          </p:cNvPr>
          <p:cNvSpPr txBox="1"/>
          <p:nvPr/>
        </p:nvSpPr>
        <p:spPr>
          <a:xfrm>
            <a:off x="7649558" y="5090258"/>
            <a:ext cx="3090653" cy="718145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560" tIns="35560" rIns="35560" bIns="35560" numCol="1" spcCol="38100" rtlCol="0" anchor="t">
            <a:noAutofit/>
          </a:bodyPr>
          <a:lstStyle/>
          <a:p>
            <a:endParaRPr lang="en-US" sz="14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9F9BA47-A3B5-0048-91F0-4E23640999C9}"/>
              </a:ext>
            </a:extLst>
          </p:cNvPr>
          <p:cNvSpPr txBox="1"/>
          <p:nvPr/>
        </p:nvSpPr>
        <p:spPr>
          <a:xfrm>
            <a:off x="7671283" y="6925954"/>
            <a:ext cx="3057312" cy="1364476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560" tIns="35560" rIns="35560" bIns="35560" numCol="1" spcCol="38100" rtlCol="0" anchor="t">
            <a:noAutofit/>
          </a:bodyPr>
          <a:lstStyle/>
          <a:p>
            <a:endParaRPr lang="en-US" sz="1400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DC77AE9-72D4-8D4B-93B8-181929672863}"/>
              </a:ext>
            </a:extLst>
          </p:cNvPr>
          <p:cNvSpPr txBox="1"/>
          <p:nvPr/>
        </p:nvSpPr>
        <p:spPr>
          <a:xfrm>
            <a:off x="14049817" y="1912773"/>
            <a:ext cx="3430308" cy="514115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560" tIns="35560" rIns="35560" bIns="35560" numCol="1" spcCol="38100" rtlCol="0" anchor="t">
            <a:noAutofit/>
          </a:bodyPr>
          <a:lstStyle/>
          <a:p>
            <a:endParaRPr lang="en-US" sz="140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5D9D083-3EE8-824E-B0D4-44031C295484}"/>
              </a:ext>
            </a:extLst>
          </p:cNvPr>
          <p:cNvSpPr txBox="1"/>
          <p:nvPr/>
        </p:nvSpPr>
        <p:spPr>
          <a:xfrm>
            <a:off x="14049817" y="5569801"/>
            <a:ext cx="3430308" cy="292965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560" tIns="35560" rIns="35560" bIns="35560" numCol="1" spcCol="38100" rtlCol="0" anchor="t">
            <a:noAutofit/>
          </a:bodyPr>
          <a:lstStyle/>
          <a:p>
            <a:endParaRPr lang="en-US" sz="14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98A0DED-112D-0B4B-9771-E1DD129D2413}"/>
              </a:ext>
            </a:extLst>
          </p:cNvPr>
          <p:cNvSpPr txBox="1"/>
          <p:nvPr/>
        </p:nvSpPr>
        <p:spPr>
          <a:xfrm>
            <a:off x="7667866" y="9407983"/>
            <a:ext cx="3060729" cy="718145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560" tIns="35560" rIns="35560" bIns="35560" numCol="1" spcCol="38100" rtlCol="0" anchor="t">
            <a:noAutofit/>
          </a:bodyPr>
          <a:lstStyle/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190311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/>
    </mc:Choice>
    <mc:Fallback xmlns="">
      <p:transition spd="slow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New_Template8">
  <a:themeElements>
    <a:clrScheme name="New_Template8">
      <a:dk1>
        <a:srgbClr val="000000"/>
      </a:dk1>
      <a:lt1>
        <a:srgbClr val="FFFFFF"/>
      </a:lt1>
      <a:dk2>
        <a:srgbClr val="5B5854"/>
      </a:dk2>
      <a:lt2>
        <a:srgbClr val="C9C3BA"/>
      </a:lt2>
      <a:accent1>
        <a:srgbClr val="708CA5"/>
      </a:accent1>
      <a:accent2>
        <a:srgbClr val="80A7A7"/>
      </a:accent2>
      <a:accent3>
        <a:srgbClr val="98A66D"/>
      </a:accent3>
      <a:accent4>
        <a:srgbClr val="CF9E5B"/>
      </a:accent4>
      <a:accent5>
        <a:srgbClr val="C87C6D"/>
      </a:accent5>
      <a:accent6>
        <a:srgbClr val="837B9A"/>
      </a:accent6>
      <a:hlink>
        <a:srgbClr val="0000FF"/>
      </a:hlink>
      <a:folHlink>
        <a:srgbClr val="FF00FF"/>
      </a:folHlink>
    </a:clrScheme>
    <a:fontScheme name="New_Template8">
      <a:majorFont>
        <a:latin typeface="Gill Sans"/>
        <a:ea typeface="Gill Sans"/>
        <a:cs typeface="Gill Sans"/>
      </a:majorFont>
      <a:minorFont>
        <a:latin typeface="Futura"/>
        <a:ea typeface="Futura"/>
        <a:cs typeface="Futura"/>
      </a:minorFont>
    </a:fontScheme>
    <a:fmtScheme name="New_Templat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+mj-lt"/>
            <a:ea typeface="+mj-ea"/>
            <a:cs typeface="+mj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5">
              <a:alpha val="75000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"/>
            <a:ea typeface="Helvetica"/>
            <a:cs typeface="Helvetica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New_Template8">
  <a:themeElements>
    <a:clrScheme name="New_Template8">
      <a:dk1>
        <a:srgbClr val="000000"/>
      </a:dk1>
      <a:lt1>
        <a:srgbClr val="FFFFFF"/>
      </a:lt1>
      <a:dk2>
        <a:srgbClr val="5B5854"/>
      </a:dk2>
      <a:lt2>
        <a:srgbClr val="C9C3BA"/>
      </a:lt2>
      <a:accent1>
        <a:srgbClr val="708CA5"/>
      </a:accent1>
      <a:accent2>
        <a:srgbClr val="80A7A7"/>
      </a:accent2>
      <a:accent3>
        <a:srgbClr val="98A66D"/>
      </a:accent3>
      <a:accent4>
        <a:srgbClr val="CF9E5B"/>
      </a:accent4>
      <a:accent5>
        <a:srgbClr val="C87C6D"/>
      </a:accent5>
      <a:accent6>
        <a:srgbClr val="837B9A"/>
      </a:accent6>
      <a:hlink>
        <a:srgbClr val="0000FF"/>
      </a:hlink>
      <a:folHlink>
        <a:srgbClr val="FF00FF"/>
      </a:folHlink>
    </a:clrScheme>
    <a:fontScheme name="New_Template8">
      <a:majorFont>
        <a:latin typeface="Gill Sans"/>
        <a:ea typeface="Gill Sans"/>
        <a:cs typeface="Gill Sans"/>
      </a:majorFont>
      <a:minorFont>
        <a:latin typeface="Futura"/>
        <a:ea typeface="Futura"/>
        <a:cs typeface="Futura"/>
      </a:minorFont>
    </a:fontScheme>
    <a:fmtScheme name="New_Templat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+mj-lt"/>
            <a:ea typeface="+mj-ea"/>
            <a:cs typeface="+mj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5">
              <a:alpha val="75000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"/>
            <a:ea typeface="Helvetica"/>
            <a:cs typeface="Helvetica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57BF129590D14EA5721EEBD860F784" ma:contentTypeVersion="12" ma:contentTypeDescription="Create a new document." ma:contentTypeScope="" ma:versionID="fafe3cc2bf3ef655384c9da0eaad7248">
  <xsd:schema xmlns:xsd="http://www.w3.org/2001/XMLSchema" xmlns:xs="http://www.w3.org/2001/XMLSchema" xmlns:p="http://schemas.microsoft.com/office/2006/metadata/properties" xmlns:ns3="1c59fb73-38b0-4a76-8202-d953a3738505" xmlns:ns4="ab55b34c-56da-4614-aef2-5da7b73a2e65" targetNamespace="http://schemas.microsoft.com/office/2006/metadata/properties" ma:root="true" ma:fieldsID="b70cf4af740d43123af93fe5ae6e87c6" ns3:_="" ns4:_="">
    <xsd:import namespace="1c59fb73-38b0-4a76-8202-d953a3738505"/>
    <xsd:import namespace="ab55b34c-56da-4614-aef2-5da7b73a2e6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DateTaken" minOccurs="0"/>
                <xsd:element ref="ns4:MediaServiceAutoTags" minOccurs="0"/>
                <xsd:element ref="ns4:MediaServiceAutoKeyPoints" minOccurs="0"/>
                <xsd:element ref="ns4:MediaServiceKeyPoints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59fb73-38b0-4a76-8202-d953a373850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55b34c-56da-4614-aef2-5da7b73a2e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internalName="MediaServiceAutoTags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DCAEFDF-07D5-4A56-BCD3-84A0F65BE14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1E6D32-6715-4E6B-9E32-E7597D1FCD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59fb73-38b0-4a76-8202-d953a3738505"/>
    <ds:schemaRef ds:uri="ab55b34c-56da-4614-aef2-5da7b73a2e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5E4905D-518D-4515-B380-151A0BE196DC}">
  <ds:schemaRefs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ab55b34c-56da-4614-aef2-5da7b73a2e65"/>
    <ds:schemaRef ds:uri="1c59fb73-38b0-4a76-8202-d953a37385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1127</TotalTime>
  <Words>16</Words>
  <Application>Microsoft Macintosh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Gill Sans</vt:lpstr>
      <vt:lpstr>Helvetica</vt:lpstr>
      <vt:lpstr>Lucida Grande</vt:lpstr>
      <vt:lpstr>New_Template8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Jonathan Dickerson</dc:creator>
  <cp:lastModifiedBy>Ben George</cp:lastModifiedBy>
  <cp:revision>26</cp:revision>
  <cp:lastPrinted>2020-06-22T16:31:33Z</cp:lastPrinted>
  <dcterms:modified xsi:type="dcterms:W3CDTF">2023-05-31T17:03:11Z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0x0101003857BF129590D14EA5721EEBD860F784</vt:lpwstr>
  </property>
</Properties>
</file>