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8"/>
  </p:notesMasterIdLst>
  <p:sldIdLst>
    <p:sldId id="270" r:id="rId3"/>
    <p:sldId id="257" r:id="rId4"/>
    <p:sldId id="258" r:id="rId5"/>
    <p:sldId id="259" r:id="rId6"/>
    <p:sldId id="273" r:id="rId7"/>
    <p:sldId id="272" r:id="rId8"/>
    <p:sldId id="260" r:id="rId9"/>
    <p:sldId id="261" r:id="rId10"/>
    <p:sldId id="262" r:id="rId11"/>
    <p:sldId id="263" r:id="rId12"/>
    <p:sldId id="264" r:id="rId13"/>
    <p:sldId id="269" r:id="rId14"/>
    <p:sldId id="265" r:id="rId15"/>
    <p:sldId id="266" r:id="rId16"/>
    <p:sldId id="268" r:id="rId17"/>
  </p:sldIdLst>
  <p:sldSz cx="12192000" cy="6858000"/>
  <p:notesSz cx="6858000" cy="9144000"/>
  <p:embeddedFontLst>
    <p:embeddedFont>
      <p:font typeface="Roboto Slab" pitchFamily="2" charset="0"/>
      <p:regular r:id="rId19"/>
      <p:bold r:id="rId20"/>
    </p:embeddedFont>
    <p:embeddedFont>
      <p:font typeface="Raleway" panose="020B0503030101060003" pitchFamily="34" charset="0"/>
      <p:regular r:id="rId21"/>
      <p:bold r:id="rId22"/>
      <p:italic r:id="rId23"/>
      <p:boldItalic r:id="rId24"/>
    </p:embeddedFont>
    <p:embeddedFont>
      <p:font typeface="Raleway Black" panose="020B0A03030101060003" pitchFamily="34" charset="0"/>
      <p:bold r:id="rId25"/>
      <p:boldItalic r:id="rId26"/>
    </p:embeddedFont>
    <p:embeddedFont>
      <p:font typeface="Roboto Slab Light" pitchFamily="2" charset="0"/>
      <p:regular r:id="rId27"/>
    </p:embeddedFont>
    <p:embeddedFont>
      <p:font typeface="Raleway ExtraBold" panose="020B0903030101060003" pitchFamily="34" charset="0"/>
      <p:bold r:id="rId28"/>
      <p:boldItalic r:id="rId29"/>
    </p:embeddedFont>
    <p:embeddedFont>
      <p:font typeface="Calibri Light" panose="020F0302020204030204" pitchFamily="34" charset="0"/>
      <p:regular r:id="rId30"/>
      <p:italic r:id="rId31"/>
    </p:embeddedFont>
    <p:embeddedFont>
      <p:font typeface="Calibri" panose="020F0502020204030204" pitchFamily="34" charset="0"/>
      <p:regular r:id="rId32"/>
      <p:bold r:id="rId33"/>
      <p:italic r:id="rId34"/>
      <p:boldItalic r:id="rId35"/>
    </p:embeddedFont>
    <p:embeddedFont>
      <p:font typeface="Open Sans Light" panose="020B0306030504020204" pitchFamily="34" charset="0"/>
      <p:regular r:id="rId36"/>
      <p:italic r:id="rId37"/>
    </p:embeddedFont>
    <p:embeddedFont>
      <p:font typeface="Open Sans Extrabold" panose="020B0906030804020204" pitchFamily="34" charset="0"/>
      <p:bold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98" autoAdjust="0"/>
    <p:restoredTop sz="83675" autoAdjust="0"/>
  </p:normalViewPr>
  <p:slideViewPr>
    <p:cSldViewPr snapToGrid="0">
      <p:cViewPr varScale="1">
        <p:scale>
          <a:sx n="132" d="100"/>
          <a:sy n="132" d="100"/>
        </p:scale>
        <p:origin x="834"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3" Type="http://schemas.openxmlformats.org/officeDocument/2006/relationships/slide" Target="slides/slide1.xml"/><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4"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E3A21E-26A8-4DD5-A50D-1C6C08806D32}" type="datetimeFigureOut">
              <a:rPr lang="en-US" smtClean="0"/>
              <a:t>12/7/2017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90F768-4E06-42CB-BCD8-601C8ED97989}" type="slidenum">
              <a:rPr lang="en-US" smtClean="0"/>
              <a:t>‹#›</a:t>
            </a:fld>
            <a:endParaRPr lang="en-US"/>
          </a:p>
        </p:txBody>
      </p:sp>
    </p:spTree>
    <p:extLst>
      <p:ext uri="{BB962C8B-B14F-4D97-AF65-F5344CB8AC3E}">
        <p14:creationId xmlns:p14="http://schemas.microsoft.com/office/powerpoint/2010/main" val="2495822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were you told about this class today? Why are you here? Why do you think I’m here? The reason I’m here today is teach you how to have the Best Sex! Who is ready to learn?</a:t>
            </a:r>
          </a:p>
        </p:txBody>
      </p:sp>
      <p:sp>
        <p:nvSpPr>
          <p:cNvPr id="4" name="Slide Number Placeholder 3"/>
          <p:cNvSpPr>
            <a:spLocks noGrp="1"/>
          </p:cNvSpPr>
          <p:nvPr>
            <p:ph type="sldNum" sz="quarter" idx="10"/>
          </p:nvPr>
        </p:nvSpPr>
        <p:spPr/>
        <p:txBody>
          <a:bodyPr/>
          <a:lstStyle/>
          <a:p>
            <a:fld id="{2690F768-4E06-42CB-BCD8-601C8ED97989}" type="slidenum">
              <a:rPr lang="en-US" smtClean="0"/>
              <a:t>1</a:t>
            </a:fld>
            <a:endParaRPr lang="en-US"/>
          </a:p>
        </p:txBody>
      </p:sp>
    </p:spTree>
    <p:extLst>
      <p:ext uri="{BB962C8B-B14F-4D97-AF65-F5344CB8AC3E}">
        <p14:creationId xmlns:p14="http://schemas.microsoft.com/office/powerpoint/2010/main" val="1568322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advises you to wait to have sex? </a:t>
            </a:r>
          </a:p>
          <a:p>
            <a:r>
              <a:rPr lang="en-US" dirty="0"/>
              <a:t>(Answers may include parents, doctors, mentors). </a:t>
            </a:r>
          </a:p>
          <a:p>
            <a:r>
              <a:rPr lang="en-US" dirty="0"/>
              <a:t>What is their motivation? </a:t>
            </a:r>
          </a:p>
          <a:p>
            <a:r>
              <a:rPr lang="en-US" dirty="0"/>
              <a:t>(Answers may include they care about you, they don’t want to see you hurt, they love you).</a:t>
            </a:r>
          </a:p>
        </p:txBody>
      </p:sp>
      <p:sp>
        <p:nvSpPr>
          <p:cNvPr id="4" name="Slide Number Placeholder 3"/>
          <p:cNvSpPr>
            <a:spLocks noGrp="1"/>
          </p:cNvSpPr>
          <p:nvPr>
            <p:ph type="sldNum" sz="quarter" idx="10"/>
          </p:nvPr>
        </p:nvSpPr>
        <p:spPr/>
        <p:txBody>
          <a:bodyPr/>
          <a:lstStyle/>
          <a:p>
            <a:fld id="{2690F768-4E06-42CB-BCD8-601C8ED97989}" type="slidenum">
              <a:rPr lang="en-US" smtClean="0"/>
              <a:t>10</a:t>
            </a:fld>
            <a:endParaRPr lang="en-US"/>
          </a:p>
        </p:txBody>
      </p:sp>
    </p:spTree>
    <p:extLst>
      <p:ext uri="{BB962C8B-B14F-4D97-AF65-F5344CB8AC3E}">
        <p14:creationId xmlns:p14="http://schemas.microsoft.com/office/powerpoint/2010/main" val="1375932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the motivation for having sex at all? Why do people do it? </a:t>
            </a:r>
          </a:p>
          <a:p>
            <a:r>
              <a:rPr lang="en-US" dirty="0"/>
              <a:t>(Answers may include because it feels great, to have a family, because they love each other). </a:t>
            </a:r>
          </a:p>
        </p:txBody>
      </p:sp>
      <p:sp>
        <p:nvSpPr>
          <p:cNvPr id="4" name="Slide Number Placeholder 3"/>
          <p:cNvSpPr>
            <a:spLocks noGrp="1"/>
          </p:cNvSpPr>
          <p:nvPr>
            <p:ph type="sldNum" sz="quarter" idx="10"/>
          </p:nvPr>
        </p:nvSpPr>
        <p:spPr/>
        <p:txBody>
          <a:bodyPr/>
          <a:lstStyle/>
          <a:p>
            <a:fld id="{2690F768-4E06-42CB-BCD8-601C8ED97989}" type="slidenum">
              <a:rPr lang="en-US" smtClean="0"/>
              <a:t>11</a:t>
            </a:fld>
            <a:endParaRPr lang="en-US"/>
          </a:p>
        </p:txBody>
      </p:sp>
    </p:spTree>
    <p:extLst>
      <p:ext uri="{BB962C8B-B14F-4D97-AF65-F5344CB8AC3E}">
        <p14:creationId xmlns:p14="http://schemas.microsoft.com/office/powerpoint/2010/main" val="2281594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here has ever been in weather like this? It’s freezing, it’s dark. It’s no fun. Imagine you have walked a long distance in conditions like this, and when you finally get home, someone has built a wood burning fire in your living room.</a:t>
            </a:r>
          </a:p>
        </p:txBody>
      </p:sp>
      <p:sp>
        <p:nvSpPr>
          <p:cNvPr id="4" name="Slide Number Placeholder 3"/>
          <p:cNvSpPr>
            <a:spLocks noGrp="1"/>
          </p:cNvSpPr>
          <p:nvPr>
            <p:ph type="sldNum" sz="quarter" idx="10"/>
          </p:nvPr>
        </p:nvSpPr>
        <p:spPr/>
        <p:txBody>
          <a:bodyPr/>
          <a:lstStyle/>
          <a:p>
            <a:fld id="{2690F768-4E06-42CB-BCD8-601C8ED97989}" type="slidenum">
              <a:rPr lang="en-US" smtClean="0"/>
              <a:t>12</a:t>
            </a:fld>
            <a:endParaRPr lang="en-US"/>
          </a:p>
        </p:txBody>
      </p:sp>
    </p:spTree>
    <p:extLst>
      <p:ext uri="{BB962C8B-B14F-4D97-AF65-F5344CB8AC3E}">
        <p14:creationId xmlns:p14="http://schemas.microsoft.com/office/powerpoint/2010/main" val="640094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words would you use to describe the feelings you experience when coming home to a wood burning fire? </a:t>
            </a:r>
          </a:p>
          <a:p>
            <a:r>
              <a:rPr lang="en-US" dirty="0"/>
              <a:t>(Answer may include cozy, warm, comfortable, safe, relaxed).</a:t>
            </a:r>
          </a:p>
          <a:p>
            <a:r>
              <a:rPr lang="en-US" dirty="0"/>
              <a:t> Now, shift gears for a minute, and imagine arriving home from that same walk through the blizzard to this…</a:t>
            </a:r>
          </a:p>
        </p:txBody>
      </p:sp>
      <p:sp>
        <p:nvSpPr>
          <p:cNvPr id="4" name="Slide Number Placeholder 3"/>
          <p:cNvSpPr>
            <a:spLocks noGrp="1"/>
          </p:cNvSpPr>
          <p:nvPr>
            <p:ph type="sldNum" sz="quarter" idx="10"/>
          </p:nvPr>
        </p:nvSpPr>
        <p:spPr/>
        <p:txBody>
          <a:bodyPr/>
          <a:lstStyle/>
          <a:p>
            <a:fld id="{2690F768-4E06-42CB-BCD8-601C8ED97989}" type="slidenum">
              <a:rPr lang="en-US" smtClean="0"/>
              <a:t>13</a:t>
            </a:fld>
            <a:endParaRPr lang="en-US"/>
          </a:p>
        </p:txBody>
      </p:sp>
    </p:spTree>
    <p:extLst>
      <p:ext uri="{BB962C8B-B14F-4D97-AF65-F5344CB8AC3E}">
        <p14:creationId xmlns:p14="http://schemas.microsoft.com/office/powerpoint/2010/main" val="1495249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would you feel in this circumstance? </a:t>
            </a:r>
          </a:p>
          <a:p>
            <a:r>
              <a:rPr lang="en-US" dirty="0"/>
              <a:t>(Answer may include panicked, fearful, chaotic, burned, hurt). Follow their list of feeling words by saying, </a:t>
            </a:r>
          </a:p>
          <a:p>
            <a:r>
              <a:rPr lang="en-US" dirty="0"/>
              <a:t>Remember when I talked about the research that married people have the best sex? This illustration helps us understand why. A committed lifetime partnership acts like the bricks of a fireplace. It creates a safe space for sex to stay cozy, warm, comforting, and hot. Sex outside these boundaries, however, can burn you or create chaos instead of safety.</a:t>
            </a:r>
          </a:p>
        </p:txBody>
      </p:sp>
      <p:sp>
        <p:nvSpPr>
          <p:cNvPr id="4" name="Slide Number Placeholder 3"/>
          <p:cNvSpPr>
            <a:spLocks noGrp="1"/>
          </p:cNvSpPr>
          <p:nvPr>
            <p:ph type="sldNum" sz="quarter" idx="10"/>
          </p:nvPr>
        </p:nvSpPr>
        <p:spPr/>
        <p:txBody>
          <a:bodyPr/>
          <a:lstStyle/>
          <a:p>
            <a:fld id="{2690F768-4E06-42CB-BCD8-601C8ED97989}" type="slidenum">
              <a:rPr lang="en-US" smtClean="0"/>
              <a:t>14</a:t>
            </a:fld>
            <a:endParaRPr lang="en-US"/>
          </a:p>
        </p:txBody>
      </p:sp>
    </p:spTree>
    <p:extLst>
      <p:ext uri="{BB962C8B-B14F-4D97-AF65-F5344CB8AC3E}">
        <p14:creationId xmlns:p14="http://schemas.microsoft.com/office/powerpoint/2010/main" val="2758534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you to have the best relationships, best sex, and best life! </a:t>
            </a:r>
            <a:r>
              <a:rPr lang="en-US"/>
              <a:t>The relationship skills I’m going to teach you will help each of you accomplish this goal.</a:t>
            </a:r>
            <a:endParaRPr lang="en-US" dirty="0"/>
          </a:p>
        </p:txBody>
      </p:sp>
      <p:sp>
        <p:nvSpPr>
          <p:cNvPr id="4" name="Slide Number Placeholder 3"/>
          <p:cNvSpPr>
            <a:spLocks noGrp="1"/>
          </p:cNvSpPr>
          <p:nvPr>
            <p:ph type="sldNum" sz="quarter" idx="10"/>
          </p:nvPr>
        </p:nvSpPr>
        <p:spPr/>
        <p:txBody>
          <a:bodyPr/>
          <a:lstStyle/>
          <a:p>
            <a:fld id="{2690F768-4E06-42CB-BCD8-601C8ED97989}" type="slidenum">
              <a:rPr lang="en-US" smtClean="0"/>
              <a:t>15</a:t>
            </a:fld>
            <a:endParaRPr lang="en-US"/>
          </a:p>
        </p:txBody>
      </p:sp>
    </p:spTree>
    <p:extLst>
      <p:ext uri="{BB962C8B-B14F-4D97-AF65-F5344CB8AC3E}">
        <p14:creationId xmlns:p14="http://schemas.microsoft.com/office/powerpoint/2010/main" val="2141345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do you think has the best sex? Singles? Married People? Cohabitating Couples? Divorced People? Or Old People? Research continues to show us that Married People have the Best Sex. In fact, sex in marriage happens more often, is more enjoyable, and is more satisfying than in any other type of relationship. Why do you think this might be the case? </a:t>
            </a:r>
          </a:p>
          <a:p>
            <a:r>
              <a:rPr lang="en-US" dirty="0"/>
              <a:t>(Allow participants to answer, and repeat some of the reasons they offer. Sample answers may include, they trust one another, they feel comfortable together, they know each other’s likes and dislikes) Affirm these responses and say, </a:t>
            </a:r>
          </a:p>
          <a:p>
            <a:r>
              <a:rPr lang="en-US" dirty="0"/>
              <a:t>You are correct, all of these are reasons that married people have the best sex. Now here’s a question for all of you…</a:t>
            </a:r>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200C3173-A1F0-A942-9668-C51910E3E1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737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group, </a:t>
            </a:r>
          </a:p>
          <a:p>
            <a:r>
              <a:rPr lang="en-US" dirty="0"/>
              <a:t>Do you want to have the Best Sex? We want you to love sex, why? Because sex is awesome. If sex wasn’t awesome, people wouldn’t do it. Here’s the thing, I’m not here to tell you not to do something. When people tell someone not to do something, what happens? Don’t touch that! Don’t drive fast! Most often when people tell you not to do something, it motivates them to test the boundaries and do it anyway. Am I right? Here’s my goal for while we are together. I’m going to give you amazing information, and I want to challenge you to think and determine for yourself what’s best.</a:t>
            </a:r>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200C3173-A1F0-A942-9668-C51910E3E1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227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told you earlier that sex is awesome, and that is definitely true. Let’s be real for a minute and talk about how sex, although great, can cause people a lot of pain in relationships. Don’t raise your hand, but think honestly about this question. How many of you know someone, or have been someone, who has been hurt because of this? Isn’t crazy how the one thing that is supposed to bring people closer in relationships can do the most damage and tear people apart? </a:t>
            </a:r>
          </a:p>
        </p:txBody>
      </p:sp>
      <p:sp>
        <p:nvSpPr>
          <p:cNvPr id="4" name="Slide Number Placeholder 3"/>
          <p:cNvSpPr>
            <a:spLocks noGrp="1"/>
          </p:cNvSpPr>
          <p:nvPr>
            <p:ph type="sldNum" sz="quarter" idx="10"/>
          </p:nvPr>
        </p:nvSpPr>
        <p:spPr/>
        <p:txBody>
          <a:bodyPr/>
          <a:lstStyle/>
          <a:p>
            <a:fld id="{2690F768-4E06-42CB-BCD8-601C8ED97989}" type="slidenum">
              <a:rPr lang="en-US" smtClean="0"/>
              <a:t>4</a:t>
            </a:fld>
            <a:endParaRPr lang="en-US"/>
          </a:p>
        </p:txBody>
      </p:sp>
    </p:spTree>
    <p:extLst>
      <p:ext uri="{BB962C8B-B14F-4D97-AF65-F5344CB8AC3E}">
        <p14:creationId xmlns:p14="http://schemas.microsoft.com/office/powerpoint/2010/main" val="3599906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sex?</a:t>
            </a:r>
          </a:p>
          <a:p>
            <a:r>
              <a:rPr lang="en-US" dirty="0"/>
              <a:t>(Summarize participant answers. As you hear answers, students typically capture different forms of sex (intercourse, oral, anal). </a:t>
            </a:r>
          </a:p>
          <a:p>
            <a:r>
              <a:rPr lang="en-US" dirty="0"/>
              <a:t>Sex is defined as any genital contact. If sexual organs are engaged in the actions, then a form of sex is happening.</a:t>
            </a:r>
          </a:p>
          <a:p>
            <a:endParaRPr lang="en-US" dirty="0"/>
          </a:p>
          <a:p>
            <a:r>
              <a:rPr lang="en-US" dirty="0"/>
              <a:t>Is there such a thing as friends with benefits? </a:t>
            </a:r>
          </a:p>
          <a:p>
            <a:r>
              <a:rPr lang="en-US" dirty="0"/>
              <a:t>(Allow student to answer. Many will argue yes and try and explain why). Follow their explanation with,</a:t>
            </a:r>
          </a:p>
          <a:p>
            <a:r>
              <a:rPr lang="en-US" dirty="0"/>
              <a:t>There is no such thing as friends with benefits. Think about this. What words would you use to describe a good friend? </a:t>
            </a:r>
          </a:p>
          <a:p>
            <a:r>
              <a:rPr lang="en-US" dirty="0"/>
              <a:t>(Answers may include: they protect one another, they respect each other, they think about others before themselves). </a:t>
            </a:r>
          </a:p>
          <a:p>
            <a:r>
              <a:rPr lang="en-US" dirty="0"/>
              <a:t>You just told me characteristics of a true friend. There is only one label for people who use someone else for their bodies. I do not want you to be associated with that group. A true friend would never take advantage of you, and a friend who is using you for your body for their own selfish desires, is not really a friend.</a:t>
            </a:r>
          </a:p>
        </p:txBody>
      </p:sp>
      <p:sp>
        <p:nvSpPr>
          <p:cNvPr id="4" name="Slide Number Placeholder 3"/>
          <p:cNvSpPr>
            <a:spLocks noGrp="1"/>
          </p:cNvSpPr>
          <p:nvPr>
            <p:ph type="sldNum" sz="quarter" idx="10"/>
          </p:nvPr>
        </p:nvSpPr>
        <p:spPr/>
        <p:txBody>
          <a:bodyPr/>
          <a:lstStyle/>
          <a:p>
            <a:fld id="{2690F768-4E06-42CB-BCD8-601C8ED97989}" type="slidenum">
              <a:rPr lang="en-US" smtClean="0"/>
              <a:t>5</a:t>
            </a:fld>
            <a:endParaRPr lang="en-US"/>
          </a:p>
        </p:txBody>
      </p:sp>
    </p:spTree>
    <p:extLst>
      <p:ext uri="{BB962C8B-B14F-4D97-AF65-F5344CB8AC3E}">
        <p14:creationId xmlns:p14="http://schemas.microsoft.com/office/powerpoint/2010/main" val="1448616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the build to the isolated word “Sex”: “If sex wasn’t awesome, people wouldn’t do it. Here’s the thing, I’m not here to tell you not to do something. When people tell someone not to do something, what happens? Don’t touch that! Don’t drive fast! Most often when people tell you not to do something, it motivates them to test the boundaries and do it anyway. Am I right? Here’s my goal for while we are together. I’m going to give you amazing information, and I want to challenge you to think and determine for yourself what’s best.”</a:t>
            </a:r>
          </a:p>
          <a:p>
            <a:endParaRPr lang="en-US" dirty="0"/>
          </a:p>
          <a:p>
            <a:r>
              <a:rPr lang="en-US" dirty="0"/>
              <a:t>Next to the build with “Sex” Isolated at the top of slide: </a:t>
            </a:r>
          </a:p>
          <a:p>
            <a:r>
              <a:rPr lang="en-US" dirty="0"/>
              <a:t>“Before we talk about the affect sex has on relationships, I need to ask you to answer this question. What is sex?” (Summarize participant answers. As you hear answers, students typically capture different forms of sex (intercourse, oral, anal). “Sex is defined as any genital contact.” If sexual organs are engaged in the actions, then a form of sex is happening.” </a:t>
            </a:r>
          </a:p>
          <a:p>
            <a:endParaRPr lang="en-US" dirty="0"/>
          </a:p>
          <a:p>
            <a:r>
              <a:rPr lang="en-US" dirty="0"/>
              <a:t>Next to build with “Why does something intended….”</a:t>
            </a:r>
          </a:p>
          <a:p>
            <a:r>
              <a:rPr lang="en-US" dirty="0"/>
              <a:t> “I told you earlier that sex is awesome, and that is definitely true. Let’s be real for a minute and talk about how sex, although great, can cause people a lot of pain in relationships. Don’t raise your hand, but think honestly about this question. How many of you know someone, or have been someone, who has been hurt because of this? Isn’t crazy how the one thing that is supposed to bring people closer in relationships can do the most damage and tear people apart? We need to be real about this and talk about why this is true.</a:t>
            </a:r>
          </a:p>
          <a:p>
            <a:endParaRPr lang="en-US" dirty="0"/>
          </a:p>
          <a:p>
            <a:r>
              <a:rPr lang="en-US" dirty="0"/>
              <a:t>Next to Friends with Benefits build: </a:t>
            </a:r>
          </a:p>
          <a:p>
            <a:r>
              <a:rPr lang="en-US" dirty="0"/>
              <a:t>“Is there such a thing as friends with benefits?” (Allow student to answer. Many will argue “yes” and try and explain their why). Follow their explanation with, “There is no such thing as friends with benefits. Think about this. What words would you use to describe a good friend? (Answers may include: they protect one another, the respect each other, they think about others before themselves). “You just told me true characteristics of a true friend. There is only one label for people who use someone else for their bodies. I do not want you to be associated with that group. A true friend would never take advantage of you, and a friend who is using you for your body for their own selfish desires, is not really a friend.”</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690F768-4E06-42CB-BCD8-601C8ED97989}" type="slidenum">
              <a:rPr lang="en-US" smtClean="0"/>
              <a:t>6</a:t>
            </a:fld>
            <a:endParaRPr lang="en-US"/>
          </a:p>
        </p:txBody>
      </p:sp>
    </p:spTree>
    <p:extLst>
      <p:ext uri="{BB962C8B-B14F-4D97-AF65-F5344CB8AC3E}">
        <p14:creationId xmlns:p14="http://schemas.microsoft.com/office/powerpoint/2010/main" val="400028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have a dog? Let me tell you a story about a dog and see if you can predict what happens. Let’s say you’re at the park, and you see someone with a strong, athletic black lab. We’ll call him Fido. Just across the pond, Fido sees a gorgeous, newly groomed golden retriever chasing a </a:t>
            </a:r>
            <a:r>
              <a:rPr lang="en-US" dirty="0" err="1"/>
              <a:t>frisbee</a:t>
            </a:r>
            <a:r>
              <a:rPr lang="en-US" dirty="0"/>
              <a:t>. We’ll call her, Goldie. Goldie’s glistening golden coat blows in the wind, and the sun catches the reflection of her sparkling rhinestone collar. She catches the </a:t>
            </a:r>
            <a:r>
              <a:rPr lang="en-US" dirty="0" err="1"/>
              <a:t>frisbee</a:t>
            </a:r>
            <a:r>
              <a:rPr lang="en-US" dirty="0"/>
              <a:t> with grace and poise. She’s both gorgeous and athletic. Fido heads toward Goldie, when a mutt, with matted fur, runs his direction. This matted mutt, Mattie, just happens to be in heat. Which dog does Fido pick to date? Mattie! Why? It’s because of the word the drives the animal kingdom to mate. It starts with an “I”. Can you guess? The word is Instinct. Humans, however, pair up with romantic partners being driven by another “I” word. Can you guess? That word is Intellect. When it comes to relationships and sex, humans have the capacity to use their intellect, and not their instinct, to make healthy choices about their sexual behavior.</a:t>
            </a:r>
            <a:endParaRPr lang="en-US" i="1" dirty="0"/>
          </a:p>
        </p:txBody>
      </p:sp>
      <p:sp>
        <p:nvSpPr>
          <p:cNvPr id="4" name="Slide Number Placeholder 3"/>
          <p:cNvSpPr>
            <a:spLocks noGrp="1"/>
          </p:cNvSpPr>
          <p:nvPr>
            <p:ph type="sldNum" sz="quarter" idx="10"/>
          </p:nvPr>
        </p:nvSpPr>
        <p:spPr/>
        <p:txBody>
          <a:bodyPr/>
          <a:lstStyle/>
          <a:p>
            <a:fld id="{2690F768-4E06-42CB-BCD8-601C8ED97989}" type="slidenum">
              <a:rPr lang="en-US" smtClean="0"/>
              <a:t>7</a:t>
            </a:fld>
            <a:endParaRPr lang="en-US"/>
          </a:p>
        </p:txBody>
      </p:sp>
    </p:spTree>
    <p:extLst>
      <p:ext uri="{BB962C8B-B14F-4D97-AF65-F5344CB8AC3E}">
        <p14:creationId xmlns:p14="http://schemas.microsoft.com/office/powerpoint/2010/main" val="2263968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else that is incredible about human beings is our drive to survive in even the most challenging circumstances. Some people call this wiring Resiliency. Let’s talk about what it takes to survive. What do human beings need to live? </a:t>
            </a:r>
          </a:p>
          <a:p>
            <a:r>
              <a:rPr lang="en-US" dirty="0"/>
              <a:t>(Allow students to brainstorm. Examples may be air, water, shelter, food). Then ask, </a:t>
            </a:r>
          </a:p>
          <a:p>
            <a:r>
              <a:rPr lang="en-US" dirty="0"/>
              <a:t>what do humans desire in life? </a:t>
            </a:r>
          </a:p>
          <a:p>
            <a:r>
              <a:rPr lang="en-US" dirty="0"/>
              <a:t>(Allow students to answer. Some answers may be nice clothes, fancy homes, cool cars). Then ask, </a:t>
            </a:r>
          </a:p>
          <a:p>
            <a:r>
              <a:rPr lang="en-US" dirty="0"/>
              <a:t>on which side of the chart does sex go? </a:t>
            </a:r>
          </a:p>
          <a:p>
            <a:r>
              <a:rPr lang="en-US" dirty="0"/>
              <a:t>(Let students discuss this question). </a:t>
            </a:r>
          </a:p>
          <a:p>
            <a:r>
              <a:rPr lang="en-US" dirty="0"/>
              <a:t>Sex is actually a desire. No one has ever seen a tombstone that reads, Lies here because they didn’t get any! </a:t>
            </a:r>
          </a:p>
        </p:txBody>
      </p:sp>
      <p:sp>
        <p:nvSpPr>
          <p:cNvPr id="4" name="Slide Number Placeholder 3"/>
          <p:cNvSpPr>
            <a:spLocks noGrp="1"/>
          </p:cNvSpPr>
          <p:nvPr>
            <p:ph type="sldNum" sz="quarter" idx="10"/>
          </p:nvPr>
        </p:nvSpPr>
        <p:spPr/>
        <p:txBody>
          <a:bodyPr/>
          <a:lstStyle/>
          <a:p>
            <a:fld id="{2690F768-4E06-42CB-BCD8-601C8ED97989}" type="slidenum">
              <a:rPr lang="en-US" smtClean="0"/>
              <a:t>8</a:t>
            </a:fld>
            <a:endParaRPr lang="en-US"/>
          </a:p>
        </p:txBody>
      </p:sp>
    </p:spTree>
    <p:extLst>
      <p:ext uri="{BB962C8B-B14F-4D97-AF65-F5344CB8AC3E}">
        <p14:creationId xmlns:p14="http://schemas.microsoft.com/office/powerpoint/2010/main" val="3548172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the messages we hear about sex. Who usually says it is OK to have sex as teenagers? </a:t>
            </a:r>
          </a:p>
          <a:p>
            <a:r>
              <a:rPr lang="en-US" dirty="0"/>
              <a:t>(Answers may include media, friends, the person you are dating) </a:t>
            </a:r>
          </a:p>
          <a:p>
            <a:r>
              <a:rPr lang="en-US" dirty="0"/>
              <a:t>What is their motivation? </a:t>
            </a:r>
          </a:p>
          <a:p>
            <a:r>
              <a:rPr lang="en-US" dirty="0"/>
              <a:t>(Answers may include money or peer pressure).</a:t>
            </a:r>
          </a:p>
        </p:txBody>
      </p:sp>
      <p:sp>
        <p:nvSpPr>
          <p:cNvPr id="4" name="Slide Number Placeholder 3"/>
          <p:cNvSpPr>
            <a:spLocks noGrp="1"/>
          </p:cNvSpPr>
          <p:nvPr>
            <p:ph type="sldNum" sz="quarter" idx="10"/>
          </p:nvPr>
        </p:nvSpPr>
        <p:spPr/>
        <p:txBody>
          <a:bodyPr/>
          <a:lstStyle/>
          <a:p>
            <a:fld id="{2690F768-4E06-42CB-BCD8-601C8ED97989}" type="slidenum">
              <a:rPr lang="en-US" smtClean="0"/>
              <a:t>9</a:t>
            </a:fld>
            <a:endParaRPr lang="en-US"/>
          </a:p>
        </p:txBody>
      </p:sp>
    </p:spTree>
    <p:extLst>
      <p:ext uri="{BB962C8B-B14F-4D97-AF65-F5344CB8AC3E}">
        <p14:creationId xmlns:p14="http://schemas.microsoft.com/office/powerpoint/2010/main" val="3666548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875B8-D49B-4053-9C0C-EEA0A77382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53B7C7-C82E-4E11-9BEE-519E5BD3C0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F69AAE-CF02-46EF-8651-D7642BEDA74D}"/>
              </a:ext>
            </a:extLst>
          </p:cNvPr>
          <p:cNvSpPr>
            <a:spLocks noGrp="1"/>
          </p:cNvSpPr>
          <p:nvPr>
            <p:ph type="dt" sz="half" idx="10"/>
          </p:nvPr>
        </p:nvSpPr>
        <p:spPr/>
        <p:txBody>
          <a:bodyPr/>
          <a:lstStyle/>
          <a:p>
            <a:fld id="{F5B59607-EA64-4C7E-A6E8-F538119CE0DF}" type="datetimeFigureOut">
              <a:rPr lang="en-US" smtClean="0"/>
              <a:t>12/7/2017</a:t>
            </a:fld>
            <a:endParaRPr lang="en-US"/>
          </a:p>
        </p:txBody>
      </p:sp>
      <p:sp>
        <p:nvSpPr>
          <p:cNvPr id="5" name="Footer Placeholder 4">
            <a:extLst>
              <a:ext uri="{FF2B5EF4-FFF2-40B4-BE49-F238E27FC236}">
                <a16:creationId xmlns:a16="http://schemas.microsoft.com/office/drawing/2014/main" id="{2A5B7161-08D4-4568-8579-501C2A5F32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526407-668B-4FC2-A22D-F150F6AA4A07}"/>
              </a:ext>
            </a:extLst>
          </p:cNvPr>
          <p:cNvSpPr>
            <a:spLocks noGrp="1"/>
          </p:cNvSpPr>
          <p:nvPr>
            <p:ph type="sldNum" sz="quarter" idx="12"/>
          </p:nvPr>
        </p:nvSpPr>
        <p:spPr/>
        <p:txBody>
          <a:bodyPr/>
          <a:lstStyle/>
          <a:p>
            <a:fld id="{48B7A5E4-0331-4C40-92A1-EA50C08D7FE9}" type="slidenum">
              <a:rPr lang="en-US" smtClean="0"/>
              <a:t>‹#›</a:t>
            </a:fld>
            <a:endParaRPr lang="en-US"/>
          </a:p>
        </p:txBody>
      </p:sp>
    </p:spTree>
    <p:extLst>
      <p:ext uri="{BB962C8B-B14F-4D97-AF65-F5344CB8AC3E}">
        <p14:creationId xmlns:p14="http://schemas.microsoft.com/office/powerpoint/2010/main" val="2907198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001B1-A57D-4E90-9987-C535E7810B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9FD998-BDEF-490B-B07C-BF971F88111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7C68E5-4E96-4A74-A4D3-16E84298E106}"/>
              </a:ext>
            </a:extLst>
          </p:cNvPr>
          <p:cNvSpPr>
            <a:spLocks noGrp="1"/>
          </p:cNvSpPr>
          <p:nvPr>
            <p:ph type="dt" sz="half" idx="10"/>
          </p:nvPr>
        </p:nvSpPr>
        <p:spPr/>
        <p:txBody>
          <a:bodyPr/>
          <a:lstStyle/>
          <a:p>
            <a:fld id="{F5B59607-EA64-4C7E-A6E8-F538119CE0DF}" type="datetimeFigureOut">
              <a:rPr lang="en-US" smtClean="0"/>
              <a:t>12/7/2017</a:t>
            </a:fld>
            <a:endParaRPr lang="en-US"/>
          </a:p>
        </p:txBody>
      </p:sp>
      <p:sp>
        <p:nvSpPr>
          <p:cNvPr id="5" name="Footer Placeholder 4">
            <a:extLst>
              <a:ext uri="{FF2B5EF4-FFF2-40B4-BE49-F238E27FC236}">
                <a16:creationId xmlns:a16="http://schemas.microsoft.com/office/drawing/2014/main" id="{056FD951-E8ED-4F08-9919-D10005E2BE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7C5F64-E1EF-47B9-A170-228F6FCC8D05}"/>
              </a:ext>
            </a:extLst>
          </p:cNvPr>
          <p:cNvSpPr>
            <a:spLocks noGrp="1"/>
          </p:cNvSpPr>
          <p:nvPr>
            <p:ph type="sldNum" sz="quarter" idx="12"/>
          </p:nvPr>
        </p:nvSpPr>
        <p:spPr/>
        <p:txBody>
          <a:bodyPr/>
          <a:lstStyle/>
          <a:p>
            <a:fld id="{48B7A5E4-0331-4C40-92A1-EA50C08D7FE9}" type="slidenum">
              <a:rPr lang="en-US" smtClean="0"/>
              <a:t>‹#›</a:t>
            </a:fld>
            <a:endParaRPr lang="en-US"/>
          </a:p>
        </p:txBody>
      </p:sp>
    </p:spTree>
    <p:extLst>
      <p:ext uri="{BB962C8B-B14F-4D97-AF65-F5344CB8AC3E}">
        <p14:creationId xmlns:p14="http://schemas.microsoft.com/office/powerpoint/2010/main" val="2385838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0D74AD-8666-455D-934B-82795FBC07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FB5D1F-E540-458B-B396-F1219188357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F1DFCE-EEF1-4C9D-8563-9C6256329D32}"/>
              </a:ext>
            </a:extLst>
          </p:cNvPr>
          <p:cNvSpPr>
            <a:spLocks noGrp="1"/>
          </p:cNvSpPr>
          <p:nvPr>
            <p:ph type="dt" sz="half" idx="10"/>
          </p:nvPr>
        </p:nvSpPr>
        <p:spPr/>
        <p:txBody>
          <a:bodyPr/>
          <a:lstStyle/>
          <a:p>
            <a:fld id="{F5B59607-EA64-4C7E-A6E8-F538119CE0DF}" type="datetimeFigureOut">
              <a:rPr lang="en-US" smtClean="0"/>
              <a:t>12/7/2017</a:t>
            </a:fld>
            <a:endParaRPr lang="en-US"/>
          </a:p>
        </p:txBody>
      </p:sp>
      <p:sp>
        <p:nvSpPr>
          <p:cNvPr id="5" name="Footer Placeholder 4">
            <a:extLst>
              <a:ext uri="{FF2B5EF4-FFF2-40B4-BE49-F238E27FC236}">
                <a16:creationId xmlns:a16="http://schemas.microsoft.com/office/drawing/2014/main" id="{472FD31A-DF06-46E3-8FF2-1DA31B9B8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E2C8B3-5E92-44E6-BEAD-EAD4CE541CCE}"/>
              </a:ext>
            </a:extLst>
          </p:cNvPr>
          <p:cNvSpPr>
            <a:spLocks noGrp="1"/>
          </p:cNvSpPr>
          <p:nvPr>
            <p:ph type="sldNum" sz="quarter" idx="12"/>
          </p:nvPr>
        </p:nvSpPr>
        <p:spPr/>
        <p:txBody>
          <a:bodyPr/>
          <a:lstStyle/>
          <a:p>
            <a:fld id="{48B7A5E4-0331-4C40-92A1-EA50C08D7FE9}" type="slidenum">
              <a:rPr lang="en-US" smtClean="0"/>
              <a:t>‹#›</a:t>
            </a:fld>
            <a:endParaRPr lang="en-US"/>
          </a:p>
        </p:txBody>
      </p:sp>
    </p:spTree>
    <p:extLst>
      <p:ext uri="{BB962C8B-B14F-4D97-AF65-F5344CB8AC3E}">
        <p14:creationId xmlns:p14="http://schemas.microsoft.com/office/powerpoint/2010/main" val="1424665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Footer Placeholder 3"/>
          <p:cNvSpPr>
            <a:spLocks noGrp="1"/>
          </p:cNvSpPr>
          <p:nvPr>
            <p:ph type="ftr" sz="quarter" idx="3"/>
          </p:nvPr>
        </p:nvSpPr>
        <p:spPr>
          <a:xfrm>
            <a:off x="464696" y="6492875"/>
            <a:ext cx="11306300" cy="365125"/>
          </a:xfrm>
          <a:prstGeom prst="rect">
            <a:avLst/>
          </a:prstGeom>
        </p:spPr>
        <p:txBody>
          <a:bodyPr/>
          <a:lstStyle>
            <a:lvl1pPr algn="r">
              <a:tabLst>
                <a:tab pos="2286000" algn="l"/>
              </a:tabLst>
              <a:defRPr sz="900" b="1" i="0">
                <a:solidFill>
                  <a:schemeClr val="bg1">
                    <a:lumMod val="50000"/>
                  </a:schemeClr>
                </a:solidFill>
                <a:latin typeface="Open Sans Extrabold" charset="0"/>
                <a:ea typeface="Open Sans Extrabold" charset="0"/>
                <a:cs typeface="Open Sans Extrabold" charset="0"/>
              </a:defRPr>
            </a:lvl1pPr>
          </a:lstStyle>
          <a:p>
            <a:pPr algn="just">
              <a:tabLst>
                <a:tab pos="9055894" algn="l"/>
              </a:tabLst>
            </a:pPr>
            <a:r>
              <a:rPr lang="en-US"/>
              <a:t>REAL Essentials 	</a:t>
            </a:r>
            <a:r>
              <a:rPr lang="en-US" b="0" baseline="30000">
                <a:latin typeface="Roboto Slab" charset="0"/>
                <a:ea typeface="Roboto Slab" charset="0"/>
                <a:cs typeface="Roboto Slab" charset="0"/>
              </a:rPr>
              <a:t>©</a:t>
            </a:r>
            <a:r>
              <a:rPr lang="en-US" b="0">
                <a:latin typeface="Roboto Slab" charset="0"/>
                <a:ea typeface="Roboto Slab" charset="0"/>
                <a:cs typeface="Roboto Slab" charset="0"/>
              </a:rPr>
              <a:t>The Center for Relationship Education</a:t>
            </a:r>
          </a:p>
          <a:p>
            <a:endParaRPr lang="en-US" dirty="0"/>
          </a:p>
        </p:txBody>
      </p:sp>
    </p:spTree>
    <p:extLst>
      <p:ext uri="{BB962C8B-B14F-4D97-AF65-F5344CB8AC3E}">
        <p14:creationId xmlns:p14="http://schemas.microsoft.com/office/powerpoint/2010/main" val="61043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 Page Image Righ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6088060" y="0"/>
            <a:ext cx="6103940" cy="6858000"/>
          </a:xfrm>
        </p:spPr>
        <p:txBody>
          <a:bodyPr/>
          <a:lstStyle/>
          <a:p>
            <a:endParaRPr lang="en-US" dirty="0"/>
          </a:p>
        </p:txBody>
      </p:sp>
      <p:sp>
        <p:nvSpPr>
          <p:cNvPr id="9" name="Title 1"/>
          <p:cNvSpPr>
            <a:spLocks noGrp="1"/>
          </p:cNvSpPr>
          <p:nvPr>
            <p:ph type="title" hasCustomPrompt="1"/>
          </p:nvPr>
        </p:nvSpPr>
        <p:spPr>
          <a:xfrm>
            <a:off x="752454" y="1339420"/>
            <a:ext cx="4859233" cy="1530350"/>
          </a:xfrm>
          <a:prstGeom prst="rect">
            <a:avLst/>
          </a:prstGeom>
        </p:spPr>
        <p:txBody>
          <a:bodyPr anchor="b" anchorCtr="0">
            <a:noAutofit/>
          </a:bodyPr>
          <a:lstStyle>
            <a:lvl1pPr>
              <a:defRPr sz="6000" b="1" i="0" u="dotted" baseline="0">
                <a:latin typeface="Roboto Slab" charset="0"/>
                <a:ea typeface="Roboto Slab" charset="0"/>
                <a:cs typeface="Roboto Slab" charset="0"/>
              </a:defRPr>
            </a:lvl1pPr>
          </a:lstStyle>
          <a:p>
            <a:r>
              <a:rPr lang="en-US" dirty="0"/>
              <a:t>Click to edit master title style</a:t>
            </a:r>
          </a:p>
        </p:txBody>
      </p:sp>
      <p:sp>
        <p:nvSpPr>
          <p:cNvPr id="11" name="Text Placeholder 12"/>
          <p:cNvSpPr>
            <a:spLocks noGrp="1"/>
          </p:cNvSpPr>
          <p:nvPr>
            <p:ph type="body" sz="quarter" idx="14"/>
          </p:nvPr>
        </p:nvSpPr>
        <p:spPr>
          <a:xfrm>
            <a:off x="752454" y="2994181"/>
            <a:ext cx="4859233" cy="2042319"/>
          </a:xfrm>
        </p:spPr>
        <p:txBody>
          <a:bodyPr>
            <a:noAutofit/>
          </a:bodyPr>
          <a:lstStyle>
            <a:lvl1pPr marL="0" indent="0">
              <a:buFontTx/>
              <a:buNone/>
              <a:defRPr sz="3000" b="0" i="0">
                <a:latin typeface="Open Sans Light" charset="0"/>
                <a:ea typeface="Open Sans Light" charset="0"/>
                <a:cs typeface="Open Sans Light" charset="0"/>
              </a:defRPr>
            </a:lvl1pPr>
            <a:lvl2pPr marL="457086" indent="0">
              <a:buFontTx/>
              <a:buNone/>
              <a:defRPr sz="3000" b="0" i="0">
                <a:latin typeface="Open Sans Light" charset="0"/>
                <a:ea typeface="Open Sans Light" charset="0"/>
                <a:cs typeface="Open Sans Light" charset="0"/>
              </a:defRPr>
            </a:lvl2pPr>
            <a:lvl3pPr marL="914172" indent="0">
              <a:buFontTx/>
              <a:buNone/>
              <a:defRPr sz="3000" b="0" i="0">
                <a:latin typeface="Open Sans Light" charset="0"/>
                <a:ea typeface="Open Sans Light" charset="0"/>
                <a:cs typeface="Open Sans Light" charset="0"/>
              </a:defRPr>
            </a:lvl3pPr>
            <a:lvl4pPr marL="1371257" indent="0">
              <a:buFontTx/>
              <a:buNone/>
              <a:defRPr sz="3000" b="0" i="0">
                <a:latin typeface="Open Sans Light" charset="0"/>
                <a:ea typeface="Open Sans Light" charset="0"/>
                <a:cs typeface="Open Sans Light" charset="0"/>
              </a:defRPr>
            </a:lvl4pPr>
            <a:lvl5pPr marL="1828343" indent="0">
              <a:buFontTx/>
              <a:buNone/>
              <a:defRPr sz="3000" b="0" i="0">
                <a:latin typeface="Open Sans Light" charset="0"/>
                <a:ea typeface="Open Sans Light" charset="0"/>
                <a:cs typeface="Open Sans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8993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1/2 Page Image Righ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6103940" cy="6858000"/>
          </a:xfrm>
        </p:spPr>
        <p:txBody>
          <a:bodyPr/>
          <a:lstStyle/>
          <a:p>
            <a:endParaRPr lang="en-US" dirty="0"/>
          </a:p>
        </p:txBody>
      </p:sp>
      <p:sp>
        <p:nvSpPr>
          <p:cNvPr id="6" name="Title 1"/>
          <p:cNvSpPr>
            <a:spLocks noGrp="1"/>
          </p:cNvSpPr>
          <p:nvPr>
            <p:ph type="title" hasCustomPrompt="1"/>
          </p:nvPr>
        </p:nvSpPr>
        <p:spPr>
          <a:xfrm>
            <a:off x="6634085" y="1339420"/>
            <a:ext cx="4859233" cy="1530350"/>
          </a:xfrm>
          <a:prstGeom prst="rect">
            <a:avLst/>
          </a:prstGeom>
        </p:spPr>
        <p:txBody>
          <a:bodyPr anchor="b" anchorCtr="0">
            <a:noAutofit/>
          </a:bodyPr>
          <a:lstStyle>
            <a:lvl1pPr>
              <a:defRPr sz="6000" b="1" i="0">
                <a:latin typeface="Roboto Slab" charset="0"/>
                <a:ea typeface="Roboto Slab" charset="0"/>
                <a:cs typeface="Roboto Slab" charset="0"/>
              </a:defRPr>
            </a:lvl1pPr>
          </a:lstStyle>
          <a:p>
            <a:r>
              <a:rPr lang="en-US" dirty="0"/>
              <a:t>Click to edit master title style</a:t>
            </a:r>
          </a:p>
        </p:txBody>
      </p:sp>
      <p:sp>
        <p:nvSpPr>
          <p:cNvPr id="7" name="Text Placeholder 12"/>
          <p:cNvSpPr>
            <a:spLocks noGrp="1"/>
          </p:cNvSpPr>
          <p:nvPr>
            <p:ph type="body" sz="quarter" idx="14"/>
          </p:nvPr>
        </p:nvSpPr>
        <p:spPr>
          <a:xfrm>
            <a:off x="6634085" y="3033939"/>
            <a:ext cx="4859233" cy="2042319"/>
          </a:xfrm>
        </p:spPr>
        <p:txBody>
          <a:bodyPr>
            <a:noAutofit/>
          </a:bodyPr>
          <a:lstStyle>
            <a:lvl1pPr marL="0" indent="0">
              <a:buFontTx/>
              <a:buNone/>
              <a:defRPr sz="2400" b="0" i="0">
                <a:latin typeface="Open Sans Light" charset="0"/>
                <a:ea typeface="Open Sans Light" charset="0"/>
                <a:cs typeface="Open Sans Light" charset="0"/>
              </a:defRPr>
            </a:lvl1pPr>
            <a:lvl2pPr marL="457086" indent="0">
              <a:buFontTx/>
              <a:buNone/>
              <a:defRPr sz="2400" b="0" i="0">
                <a:latin typeface="Open Sans Light" charset="0"/>
                <a:ea typeface="Open Sans Light" charset="0"/>
                <a:cs typeface="Open Sans Light" charset="0"/>
              </a:defRPr>
            </a:lvl2pPr>
            <a:lvl3pPr marL="914172" indent="0">
              <a:buFontTx/>
              <a:buNone/>
              <a:defRPr sz="2400" b="0" i="0">
                <a:latin typeface="Open Sans Light" charset="0"/>
                <a:ea typeface="Open Sans Light" charset="0"/>
                <a:cs typeface="Open Sans Light" charset="0"/>
              </a:defRPr>
            </a:lvl3pPr>
            <a:lvl4pPr marL="1371257" indent="0">
              <a:buFontTx/>
              <a:buNone/>
              <a:defRPr sz="2400" b="0" i="0">
                <a:latin typeface="Open Sans Light" charset="0"/>
                <a:ea typeface="Open Sans Light" charset="0"/>
                <a:cs typeface="Open Sans Light" charset="0"/>
              </a:defRPr>
            </a:lvl4pPr>
            <a:lvl5pPr marL="1828343" indent="0">
              <a:buFontTx/>
              <a:buNone/>
              <a:defRPr sz="2400" b="0" i="0">
                <a:latin typeface="Open Sans Light" charset="0"/>
                <a:ea typeface="Open Sans Light" charset="0"/>
                <a:cs typeface="Open Sans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6634085" y="2862480"/>
            <a:ext cx="4859233" cy="0"/>
          </a:xfrm>
          <a:prstGeom prst="line">
            <a:avLst/>
          </a:prstGeom>
          <a:ln w="508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5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1/2 Page Image Right Big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2454" y="1314020"/>
            <a:ext cx="4859233" cy="1530350"/>
          </a:xfrm>
          <a:prstGeom prst="rect">
            <a:avLst/>
          </a:prstGeom>
        </p:spPr>
        <p:txBody>
          <a:bodyPr anchor="b" anchorCtr="0">
            <a:noAutofit/>
          </a:bodyPr>
          <a:lstStyle>
            <a:lvl1pPr>
              <a:defRPr sz="6000" b="1" i="0">
                <a:latin typeface="Raleway Black" charset="0"/>
                <a:ea typeface="Raleway Black" charset="0"/>
                <a:cs typeface="Raleway Black" charset="0"/>
              </a:defRPr>
            </a:lvl1pPr>
          </a:lstStyle>
          <a:p>
            <a:r>
              <a:rPr lang="en-US" dirty="0"/>
              <a:t>Click to edit master title style</a:t>
            </a:r>
          </a:p>
        </p:txBody>
      </p:sp>
      <p:sp>
        <p:nvSpPr>
          <p:cNvPr id="10" name="Picture Placeholder 9"/>
          <p:cNvSpPr>
            <a:spLocks noGrp="1"/>
          </p:cNvSpPr>
          <p:nvPr>
            <p:ph type="pic" sz="quarter" idx="13"/>
          </p:nvPr>
        </p:nvSpPr>
        <p:spPr>
          <a:xfrm>
            <a:off x="6088060" y="0"/>
            <a:ext cx="6103940" cy="6858000"/>
          </a:xfrm>
        </p:spPr>
        <p:txBody>
          <a:bodyPr/>
          <a:lstStyle/>
          <a:p>
            <a:endParaRPr lang="en-US" dirty="0"/>
          </a:p>
        </p:txBody>
      </p:sp>
      <p:sp>
        <p:nvSpPr>
          <p:cNvPr id="13" name="Text Placeholder 12"/>
          <p:cNvSpPr>
            <a:spLocks noGrp="1"/>
          </p:cNvSpPr>
          <p:nvPr>
            <p:ph type="body" sz="quarter" idx="14"/>
          </p:nvPr>
        </p:nvSpPr>
        <p:spPr>
          <a:xfrm>
            <a:off x="752454" y="2994182"/>
            <a:ext cx="4859233" cy="2042319"/>
          </a:xfrm>
        </p:spPr>
        <p:txBody>
          <a:bodyPr>
            <a:noAutofit/>
          </a:bodyPr>
          <a:lstStyle>
            <a:lvl1pPr marL="0" indent="0">
              <a:buFontTx/>
              <a:buNone/>
              <a:defRPr sz="2400" b="0" i="0">
                <a:latin typeface="Open Sans Light" charset="0"/>
                <a:ea typeface="Open Sans Light" charset="0"/>
                <a:cs typeface="Open Sans Light" charset="0"/>
              </a:defRPr>
            </a:lvl1pPr>
            <a:lvl2pPr marL="457086" indent="0">
              <a:buFontTx/>
              <a:buNone/>
              <a:defRPr sz="2400" b="0" i="0">
                <a:latin typeface="Open Sans Light" charset="0"/>
                <a:ea typeface="Open Sans Light" charset="0"/>
                <a:cs typeface="Open Sans Light" charset="0"/>
              </a:defRPr>
            </a:lvl2pPr>
            <a:lvl3pPr marL="914172" indent="0">
              <a:buFontTx/>
              <a:buNone/>
              <a:defRPr sz="2400" b="0" i="0">
                <a:latin typeface="Open Sans Light" charset="0"/>
                <a:ea typeface="Open Sans Light" charset="0"/>
                <a:cs typeface="Open Sans Light" charset="0"/>
              </a:defRPr>
            </a:lvl3pPr>
            <a:lvl4pPr marL="1371257" indent="0">
              <a:buFontTx/>
              <a:buNone/>
              <a:defRPr sz="2400" b="0" i="0">
                <a:latin typeface="Open Sans Light" charset="0"/>
                <a:ea typeface="Open Sans Light" charset="0"/>
                <a:cs typeface="Open Sans Light" charset="0"/>
              </a:defRPr>
            </a:lvl4pPr>
            <a:lvl5pPr marL="1828343" indent="0">
              <a:buFontTx/>
              <a:buNone/>
              <a:defRPr sz="2400" b="0" i="0">
                <a:latin typeface="Open Sans Light" charset="0"/>
                <a:ea typeface="Open Sans Light" charset="0"/>
                <a:cs typeface="Open Sans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p:cNvCxnSpPr/>
          <p:nvPr userDrawn="1"/>
        </p:nvCxnSpPr>
        <p:spPr>
          <a:xfrm>
            <a:off x="752454" y="2882360"/>
            <a:ext cx="4859233" cy="0"/>
          </a:xfrm>
          <a:prstGeom prst="line">
            <a:avLst/>
          </a:prstGeom>
          <a:ln w="508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39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1/2 Page Image Left Big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34085" y="1339420"/>
            <a:ext cx="4859233" cy="1530350"/>
          </a:xfrm>
          <a:prstGeom prst="rect">
            <a:avLst/>
          </a:prstGeom>
        </p:spPr>
        <p:txBody>
          <a:bodyPr anchor="b" anchorCtr="0">
            <a:noAutofit/>
          </a:bodyPr>
          <a:lstStyle>
            <a:lvl1pPr>
              <a:defRPr sz="6000" b="1" i="0">
                <a:latin typeface="Raleway Black" charset="0"/>
                <a:ea typeface="Raleway Black" charset="0"/>
                <a:cs typeface="Raleway Black" charset="0"/>
              </a:defRPr>
            </a:lvl1pPr>
          </a:lstStyle>
          <a:p>
            <a:r>
              <a:rPr lang="en-US" dirty="0"/>
              <a:t>Click to edit master title style</a:t>
            </a:r>
          </a:p>
        </p:txBody>
      </p:sp>
      <p:sp>
        <p:nvSpPr>
          <p:cNvPr id="10" name="Picture Placeholder 9"/>
          <p:cNvSpPr>
            <a:spLocks noGrp="1"/>
          </p:cNvSpPr>
          <p:nvPr>
            <p:ph type="pic" sz="quarter" idx="13"/>
          </p:nvPr>
        </p:nvSpPr>
        <p:spPr>
          <a:xfrm>
            <a:off x="0" y="0"/>
            <a:ext cx="6103940" cy="6858000"/>
          </a:xfrm>
        </p:spPr>
        <p:txBody>
          <a:bodyPr/>
          <a:lstStyle/>
          <a:p>
            <a:endParaRPr lang="en-US" dirty="0"/>
          </a:p>
        </p:txBody>
      </p:sp>
      <p:sp>
        <p:nvSpPr>
          <p:cNvPr id="13" name="Text Placeholder 12"/>
          <p:cNvSpPr>
            <a:spLocks noGrp="1"/>
          </p:cNvSpPr>
          <p:nvPr>
            <p:ph type="body" sz="quarter" idx="14"/>
          </p:nvPr>
        </p:nvSpPr>
        <p:spPr>
          <a:xfrm>
            <a:off x="6634085" y="2984242"/>
            <a:ext cx="4859233" cy="2042319"/>
          </a:xfrm>
        </p:spPr>
        <p:txBody>
          <a:bodyPr>
            <a:noAutofit/>
          </a:bodyPr>
          <a:lstStyle>
            <a:lvl1pPr marL="0" indent="0">
              <a:buFontTx/>
              <a:buNone/>
              <a:defRPr sz="2400" b="0" i="0">
                <a:latin typeface="Open Sans Light" charset="0"/>
                <a:ea typeface="Open Sans Light" charset="0"/>
                <a:cs typeface="Open Sans Light" charset="0"/>
              </a:defRPr>
            </a:lvl1pPr>
            <a:lvl2pPr marL="457086" indent="0">
              <a:buFontTx/>
              <a:buNone/>
              <a:defRPr sz="2400" b="0" i="0">
                <a:latin typeface="Open Sans Light" charset="0"/>
                <a:ea typeface="Open Sans Light" charset="0"/>
                <a:cs typeface="Open Sans Light" charset="0"/>
              </a:defRPr>
            </a:lvl2pPr>
            <a:lvl3pPr marL="914172" indent="0">
              <a:buFontTx/>
              <a:buNone/>
              <a:defRPr sz="2400" b="0" i="0">
                <a:latin typeface="Open Sans Light" charset="0"/>
                <a:ea typeface="Open Sans Light" charset="0"/>
                <a:cs typeface="Open Sans Light" charset="0"/>
              </a:defRPr>
            </a:lvl3pPr>
            <a:lvl4pPr marL="1371257" indent="0">
              <a:buFontTx/>
              <a:buNone/>
              <a:defRPr sz="2400" b="0" i="0">
                <a:latin typeface="Open Sans Light" charset="0"/>
                <a:ea typeface="Open Sans Light" charset="0"/>
                <a:cs typeface="Open Sans Light" charset="0"/>
              </a:defRPr>
            </a:lvl4pPr>
            <a:lvl5pPr marL="1828343" indent="0">
              <a:buFontTx/>
              <a:buNone/>
              <a:defRPr sz="2400" b="0" i="0">
                <a:latin typeface="Open Sans Light" charset="0"/>
                <a:ea typeface="Open Sans Light" charset="0"/>
                <a:cs typeface="Open Sans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p:cNvCxnSpPr/>
          <p:nvPr userDrawn="1"/>
        </p:nvCxnSpPr>
        <p:spPr>
          <a:xfrm>
            <a:off x="6634085" y="2882359"/>
            <a:ext cx="4859233" cy="0"/>
          </a:xfrm>
          <a:prstGeom prst="line">
            <a:avLst/>
          </a:prstGeom>
          <a:ln w="50800"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606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 Upper Photo with Phrase">
    <p:spTree>
      <p:nvGrpSpPr>
        <p:cNvPr id="1" name=""/>
        <p:cNvGrpSpPr/>
        <p:nvPr/>
      </p:nvGrpSpPr>
      <p:grpSpPr>
        <a:xfrm>
          <a:off x="0" y="0"/>
          <a:ext cx="0" cy="0"/>
          <a:chOff x="0" y="0"/>
          <a:chExt cx="0" cy="0"/>
        </a:xfrm>
      </p:grpSpPr>
      <p:sp>
        <p:nvSpPr>
          <p:cNvPr id="2" name="Title 1"/>
          <p:cNvSpPr>
            <a:spLocks noGrp="1"/>
          </p:cNvSpPr>
          <p:nvPr>
            <p:ph type="title"/>
          </p:nvPr>
        </p:nvSpPr>
        <p:spPr>
          <a:xfrm>
            <a:off x="0" y="3429000"/>
            <a:ext cx="12192000" cy="3429000"/>
          </a:xfrm>
          <a:prstGeom prst="rect">
            <a:avLst/>
          </a:prstGeom>
        </p:spPr>
        <p:txBody>
          <a:bodyPr anchor="ctr" anchorCtr="0">
            <a:noAutofit/>
          </a:bodyPr>
          <a:lstStyle>
            <a:lvl1pPr algn="ctr">
              <a:defRPr sz="4400" b="1" i="0">
                <a:latin typeface="Open Sans Extrabold" charset="0"/>
                <a:ea typeface="Open Sans Extrabold" charset="0"/>
                <a:cs typeface="Open Sans Extrabold" charset="0"/>
              </a:defRPr>
            </a:lvl1pPr>
          </a:lstStyle>
          <a:p>
            <a:endParaRPr lang="en-US" dirty="0"/>
          </a:p>
        </p:txBody>
      </p:sp>
      <p:sp>
        <p:nvSpPr>
          <p:cNvPr id="10" name="Picture Placeholder 9"/>
          <p:cNvSpPr>
            <a:spLocks noGrp="1"/>
          </p:cNvSpPr>
          <p:nvPr>
            <p:ph type="pic" sz="quarter" idx="13"/>
          </p:nvPr>
        </p:nvSpPr>
        <p:spPr>
          <a:xfrm>
            <a:off x="0" y="0"/>
            <a:ext cx="12192000" cy="3429000"/>
          </a:xfrm>
        </p:spPr>
        <p:txBody>
          <a:bodyPr/>
          <a:lstStyle/>
          <a:p>
            <a:endParaRPr lang="en-US" dirty="0"/>
          </a:p>
        </p:txBody>
      </p:sp>
    </p:spTree>
    <p:extLst>
      <p:ext uri="{BB962C8B-B14F-4D97-AF65-F5344CB8AC3E}">
        <p14:creationId xmlns:p14="http://schemas.microsoft.com/office/powerpoint/2010/main" val="376456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Transparent Centered Box">
    <p:spTree>
      <p:nvGrpSpPr>
        <p:cNvPr id="1" name=""/>
        <p:cNvGrpSpPr/>
        <p:nvPr/>
      </p:nvGrpSpPr>
      <p:grpSpPr>
        <a:xfrm>
          <a:off x="0" y="0"/>
          <a:ext cx="0" cy="0"/>
          <a:chOff x="0" y="0"/>
          <a:chExt cx="0" cy="0"/>
        </a:xfrm>
      </p:grpSpPr>
      <p:sp>
        <p:nvSpPr>
          <p:cNvPr id="9" name="Picture Placeholder 1"/>
          <p:cNvSpPr>
            <a:spLocks noGrp="1"/>
          </p:cNvSpPr>
          <p:nvPr>
            <p:ph type="pic" sz="quarter" idx="13"/>
          </p:nvPr>
        </p:nvSpPr>
        <p:spPr>
          <a:xfrm>
            <a:off x="0" y="0"/>
            <a:ext cx="12192000" cy="6858000"/>
          </a:xfrm>
          <a:solidFill>
            <a:schemeClr val="accent1">
              <a:alpha val="45000"/>
            </a:schemeClr>
          </a:solidFill>
        </p:spPr>
        <p:txBody>
          <a:bodyPr/>
          <a:lstStyle/>
          <a:p>
            <a:endParaRPr lang="en-US" dirty="0"/>
          </a:p>
        </p:txBody>
      </p:sp>
      <p:sp>
        <p:nvSpPr>
          <p:cNvPr id="5" name="Rectangle 4"/>
          <p:cNvSpPr/>
          <p:nvPr userDrawn="1"/>
        </p:nvSpPr>
        <p:spPr>
          <a:xfrm>
            <a:off x="507028" y="566531"/>
            <a:ext cx="11194376" cy="5724939"/>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Text Placeholder 7"/>
          <p:cNvSpPr>
            <a:spLocks noGrp="1"/>
          </p:cNvSpPr>
          <p:nvPr>
            <p:ph type="body" sz="quarter" idx="10" hasCustomPrompt="1"/>
          </p:nvPr>
        </p:nvSpPr>
        <p:spPr>
          <a:xfrm>
            <a:off x="507027" y="746145"/>
            <a:ext cx="11194377" cy="1905000"/>
          </a:xfrm>
        </p:spPr>
        <p:txBody>
          <a:bodyPr>
            <a:normAutofit/>
          </a:bodyPr>
          <a:lstStyle>
            <a:lvl1pPr marL="0" indent="0" algn="ctr">
              <a:buFont typeface="Arial" charset="0"/>
              <a:buNone/>
              <a:defRPr sz="6000" b="1" i="0" u="dotted" baseline="0">
                <a:latin typeface="Raleway Black" charset="0"/>
                <a:ea typeface="Raleway Black" charset="0"/>
                <a:cs typeface="Raleway Black" charset="0"/>
              </a:defRPr>
            </a:lvl1pPr>
          </a:lstStyle>
          <a:p>
            <a:pPr lvl="0"/>
            <a:r>
              <a:rPr lang="en-US" dirty="0"/>
              <a:t>Click to edit master title style</a:t>
            </a:r>
          </a:p>
        </p:txBody>
      </p:sp>
    </p:spTree>
    <p:extLst>
      <p:ext uri="{BB962C8B-B14F-4D97-AF65-F5344CB8AC3E}">
        <p14:creationId xmlns:p14="http://schemas.microsoft.com/office/powerpoint/2010/main" val="197569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with Blue Background">
    <p:bg>
      <p:bgPr>
        <a:solidFill>
          <a:srgbClr val="2C627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400132" y="2413000"/>
            <a:ext cx="8092801" cy="4432300"/>
          </a:xfrm>
        </p:spPr>
        <p:txBody>
          <a:bodyPr>
            <a:noAutofit/>
          </a:bodyPr>
          <a:lstStyle>
            <a:lvl1pPr marL="0" indent="0">
              <a:lnSpc>
                <a:spcPct val="100000"/>
              </a:lnSpc>
              <a:buNone/>
              <a:defRPr sz="4400" b="0" i="1">
                <a:solidFill>
                  <a:schemeClr val="bg1"/>
                </a:solidFill>
                <a:latin typeface="Open Sans Light" charset="0"/>
                <a:ea typeface="Open Sans Light" charset="0"/>
                <a:cs typeface="Open Sans Light" charset="0"/>
              </a:defRPr>
            </a:lvl1pPr>
            <a:lvl2pPr marL="457086" indent="0">
              <a:lnSpc>
                <a:spcPct val="100000"/>
              </a:lnSpc>
              <a:buNone/>
              <a:defRPr sz="4400" b="0" i="1">
                <a:solidFill>
                  <a:schemeClr val="bg1"/>
                </a:solidFill>
                <a:latin typeface="Open Sans Light" charset="0"/>
                <a:ea typeface="Open Sans Light" charset="0"/>
                <a:cs typeface="Open Sans Light" charset="0"/>
              </a:defRPr>
            </a:lvl2pPr>
            <a:lvl3pPr marL="914172" indent="0">
              <a:lnSpc>
                <a:spcPct val="100000"/>
              </a:lnSpc>
              <a:buNone/>
              <a:defRPr sz="4400" b="0" i="1">
                <a:solidFill>
                  <a:schemeClr val="bg1"/>
                </a:solidFill>
                <a:latin typeface="Open Sans Light" charset="0"/>
                <a:ea typeface="Open Sans Light" charset="0"/>
                <a:cs typeface="Open Sans Light" charset="0"/>
              </a:defRPr>
            </a:lvl3pPr>
            <a:lvl4pPr marL="1371257" indent="0">
              <a:lnSpc>
                <a:spcPct val="100000"/>
              </a:lnSpc>
              <a:buNone/>
              <a:defRPr sz="4400" b="0" i="1">
                <a:solidFill>
                  <a:schemeClr val="bg1"/>
                </a:solidFill>
                <a:latin typeface="Open Sans Light" charset="0"/>
                <a:ea typeface="Open Sans Light" charset="0"/>
                <a:cs typeface="Open Sans Light" charset="0"/>
              </a:defRPr>
            </a:lvl4pPr>
            <a:lvl5pPr marL="1828343" indent="0">
              <a:lnSpc>
                <a:spcPct val="100000"/>
              </a:lnSpc>
              <a:buNone/>
              <a:defRPr sz="4400" b="0" i="1">
                <a:solidFill>
                  <a:schemeClr val="bg1"/>
                </a:solidFill>
                <a:latin typeface="Open Sans Light" charset="0"/>
                <a:ea typeface="Open Sans Light" charset="0"/>
                <a:cs typeface="Open Sans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1"/>
          </p:nvPr>
        </p:nvSpPr>
        <p:spPr>
          <a:xfrm>
            <a:off x="1408480" y="2146300"/>
            <a:ext cx="2375519" cy="1782373"/>
          </a:xfrm>
        </p:spPr>
        <p:txBody>
          <a:bodyPr>
            <a:noAutofit/>
          </a:bodyPr>
          <a:lstStyle>
            <a:lvl1pPr marL="0" indent="0">
              <a:buNone/>
              <a:defRPr sz="15000" b="1" i="0">
                <a:solidFill>
                  <a:schemeClr val="bg1"/>
                </a:solidFill>
                <a:latin typeface="Raleway" charset="0"/>
                <a:ea typeface="Raleway" charset="0"/>
                <a:cs typeface="Raleway" charset="0"/>
              </a:defRPr>
            </a:lvl1pPr>
            <a:lvl2pPr marL="457086" indent="0">
              <a:buNone/>
              <a:defRPr sz="15000" b="1" i="0">
                <a:solidFill>
                  <a:schemeClr val="bg1"/>
                </a:solidFill>
                <a:latin typeface="Raleway" charset="0"/>
                <a:ea typeface="Raleway" charset="0"/>
                <a:cs typeface="Raleway" charset="0"/>
              </a:defRPr>
            </a:lvl2pPr>
            <a:lvl3pPr marL="914172" indent="0">
              <a:buNone/>
              <a:defRPr sz="15000" b="1" i="0">
                <a:solidFill>
                  <a:schemeClr val="bg1"/>
                </a:solidFill>
                <a:latin typeface="Raleway" charset="0"/>
                <a:ea typeface="Raleway" charset="0"/>
                <a:cs typeface="Raleway" charset="0"/>
              </a:defRPr>
            </a:lvl3pPr>
            <a:lvl4pPr marL="1371257" indent="0">
              <a:buNone/>
              <a:defRPr sz="15000" b="1" i="0">
                <a:solidFill>
                  <a:schemeClr val="bg1"/>
                </a:solidFill>
                <a:latin typeface="Raleway" charset="0"/>
                <a:ea typeface="Raleway" charset="0"/>
                <a:cs typeface="Raleway" charset="0"/>
              </a:defRPr>
            </a:lvl4pPr>
            <a:lvl5pPr marL="1828343" indent="0">
              <a:buNone/>
              <a:defRPr sz="15000" b="1" i="0">
                <a:solidFill>
                  <a:schemeClr val="bg1"/>
                </a:solidFill>
                <a:latin typeface="Raleway" charset="0"/>
                <a:ea typeface="Raleway" charset="0"/>
                <a:cs typeface="Raleway"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035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FD93-2C9C-4F3D-80D2-CCE8C1241E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27EDAF-97A3-4F5E-8C55-817F3D0C5D0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59AA28-970C-42B3-A754-6DD818175452}"/>
              </a:ext>
            </a:extLst>
          </p:cNvPr>
          <p:cNvSpPr>
            <a:spLocks noGrp="1"/>
          </p:cNvSpPr>
          <p:nvPr>
            <p:ph type="dt" sz="half" idx="10"/>
          </p:nvPr>
        </p:nvSpPr>
        <p:spPr/>
        <p:txBody>
          <a:bodyPr/>
          <a:lstStyle/>
          <a:p>
            <a:fld id="{F5B59607-EA64-4C7E-A6E8-F538119CE0DF}" type="datetimeFigureOut">
              <a:rPr lang="en-US" smtClean="0"/>
              <a:t>12/7/2017</a:t>
            </a:fld>
            <a:endParaRPr lang="en-US"/>
          </a:p>
        </p:txBody>
      </p:sp>
      <p:sp>
        <p:nvSpPr>
          <p:cNvPr id="5" name="Footer Placeholder 4">
            <a:extLst>
              <a:ext uri="{FF2B5EF4-FFF2-40B4-BE49-F238E27FC236}">
                <a16:creationId xmlns:a16="http://schemas.microsoft.com/office/drawing/2014/main" id="{3CD0882A-6A03-49B4-B256-F62F595C3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8A23-4B13-48DE-B565-E812B9354AAC}"/>
              </a:ext>
            </a:extLst>
          </p:cNvPr>
          <p:cNvSpPr>
            <a:spLocks noGrp="1"/>
          </p:cNvSpPr>
          <p:nvPr>
            <p:ph type="sldNum" sz="quarter" idx="12"/>
          </p:nvPr>
        </p:nvSpPr>
        <p:spPr/>
        <p:txBody>
          <a:bodyPr/>
          <a:lstStyle/>
          <a:p>
            <a:fld id="{48B7A5E4-0331-4C40-92A1-EA50C08D7FE9}" type="slidenum">
              <a:rPr lang="en-US" smtClean="0"/>
              <a:t>‹#›</a:t>
            </a:fld>
            <a:endParaRPr lang="en-US"/>
          </a:p>
        </p:txBody>
      </p:sp>
    </p:spTree>
    <p:extLst>
      <p:ext uri="{BB962C8B-B14F-4D97-AF65-F5344CB8AC3E}">
        <p14:creationId xmlns:p14="http://schemas.microsoft.com/office/powerpoint/2010/main" val="1438475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entered Title Blank">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6"/>
            <a:ext cx="10515600" cy="1325563"/>
          </a:xfrm>
          <a:prstGeom prst="rect">
            <a:avLst/>
          </a:prstGeom>
        </p:spPr>
        <p:txBody>
          <a:bodyPr/>
          <a:lstStyle>
            <a:lvl1pPr algn="ctr">
              <a:defRPr b="1" i="0" u="dotted" normalizeH="0" baseline="0">
                <a:latin typeface="Raleway Black" charset="0"/>
                <a:ea typeface="Raleway Black" charset="0"/>
                <a:cs typeface="Raleway Black" charset="0"/>
              </a:defRPr>
            </a:lvl1pPr>
          </a:lstStyle>
          <a:p>
            <a:r>
              <a:rPr lang="en-US" dirty="0"/>
              <a:t>Click to edit Master title style</a:t>
            </a:r>
          </a:p>
        </p:txBody>
      </p:sp>
    </p:spTree>
    <p:extLst>
      <p:ext uri="{BB962C8B-B14F-4D97-AF65-F5344CB8AC3E}">
        <p14:creationId xmlns:p14="http://schemas.microsoft.com/office/powerpoint/2010/main" val="34308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Gradient Image Centered Text">
    <p:spTree>
      <p:nvGrpSpPr>
        <p:cNvPr id="1" name=""/>
        <p:cNvGrpSpPr/>
        <p:nvPr/>
      </p:nvGrpSpPr>
      <p:grpSpPr>
        <a:xfrm>
          <a:off x="0" y="0"/>
          <a:ext cx="0" cy="0"/>
          <a:chOff x="0" y="0"/>
          <a:chExt cx="0" cy="0"/>
        </a:xfrm>
      </p:grpSpPr>
      <p:sp>
        <p:nvSpPr>
          <p:cNvPr id="6" name="Picture Placeholder 1"/>
          <p:cNvSpPr>
            <a:spLocks noGrp="1"/>
          </p:cNvSpPr>
          <p:nvPr>
            <p:ph type="pic" sz="quarter" idx="13"/>
          </p:nvPr>
        </p:nvSpPr>
        <p:spPr>
          <a:xfrm>
            <a:off x="0" y="0"/>
            <a:ext cx="12192000" cy="6858000"/>
          </a:xfrm>
          <a:solidFill>
            <a:schemeClr val="accent1">
              <a:alpha val="45000"/>
            </a:schemeClr>
          </a:solidFill>
        </p:spPr>
        <p:txBody>
          <a:bodyPr/>
          <a:lstStyle/>
          <a:p>
            <a:endParaRPr lang="en-US" dirty="0"/>
          </a:p>
        </p:txBody>
      </p:sp>
      <p:sp>
        <p:nvSpPr>
          <p:cNvPr id="9" name="Rectangle 8"/>
          <p:cNvSpPr/>
          <p:nvPr userDrawn="1"/>
        </p:nvSpPr>
        <p:spPr>
          <a:xfrm>
            <a:off x="0" y="0"/>
            <a:ext cx="12192000" cy="6858000"/>
          </a:xfrm>
          <a:prstGeom prst="rect">
            <a:avLst/>
          </a:prstGeom>
          <a:gradFill flip="none" rotWithShape="0">
            <a:gsLst>
              <a:gs pos="0">
                <a:srgbClr val="2C627C">
                  <a:alpha val="16000"/>
                </a:srgbClr>
              </a:gs>
              <a:gs pos="100000">
                <a:srgbClr val="000000">
                  <a:alpha val="44000"/>
                </a:srgb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Poppins Light" charset="0"/>
            </a:endParaRPr>
          </a:p>
        </p:txBody>
      </p:sp>
      <p:sp>
        <p:nvSpPr>
          <p:cNvPr id="4" name="Text Placeholder 3"/>
          <p:cNvSpPr>
            <a:spLocks noGrp="1"/>
          </p:cNvSpPr>
          <p:nvPr>
            <p:ph type="body" sz="quarter" idx="14"/>
          </p:nvPr>
        </p:nvSpPr>
        <p:spPr>
          <a:xfrm>
            <a:off x="3142481" y="3325813"/>
            <a:ext cx="5838758" cy="1417638"/>
          </a:xfrm>
        </p:spPr>
        <p:txBody>
          <a:bodyPr>
            <a:noAutofit/>
          </a:bodyPr>
          <a:lstStyle>
            <a:lvl1pPr marL="0" indent="0" algn="ctr">
              <a:buFontTx/>
              <a:buNone/>
              <a:defRPr sz="3000" b="0" i="0">
                <a:solidFill>
                  <a:schemeClr val="bg1"/>
                </a:solidFill>
                <a:latin typeface="Open Sans Light" charset="0"/>
                <a:ea typeface="Open Sans Light" charset="0"/>
                <a:cs typeface="Open Sans Light" charset="0"/>
              </a:defRPr>
            </a:lvl1pPr>
            <a:lvl2pPr marL="457086" indent="0" algn="ctr">
              <a:buFontTx/>
              <a:buNone/>
              <a:defRPr sz="3000" b="0" i="0">
                <a:solidFill>
                  <a:schemeClr val="bg1"/>
                </a:solidFill>
                <a:latin typeface="Open Sans Light" charset="0"/>
                <a:ea typeface="Open Sans Light" charset="0"/>
                <a:cs typeface="Open Sans Light" charset="0"/>
              </a:defRPr>
            </a:lvl2pPr>
            <a:lvl3pPr marL="914172" indent="0" algn="ctr">
              <a:buFontTx/>
              <a:buNone/>
              <a:defRPr sz="3000" b="0" i="0">
                <a:solidFill>
                  <a:schemeClr val="bg1"/>
                </a:solidFill>
                <a:latin typeface="Open Sans Light" charset="0"/>
                <a:ea typeface="Open Sans Light" charset="0"/>
                <a:cs typeface="Open Sans Light" charset="0"/>
              </a:defRPr>
            </a:lvl3pPr>
            <a:lvl4pPr marL="1371257" indent="0" algn="ctr">
              <a:buFontTx/>
              <a:buNone/>
              <a:defRPr sz="3000" b="0" i="0">
                <a:solidFill>
                  <a:schemeClr val="bg1"/>
                </a:solidFill>
                <a:latin typeface="Open Sans Light" charset="0"/>
                <a:ea typeface="Open Sans Light" charset="0"/>
                <a:cs typeface="Open Sans Light" charset="0"/>
              </a:defRPr>
            </a:lvl4pPr>
            <a:lvl5pPr marL="1828343" indent="0" algn="ctr">
              <a:buFontTx/>
              <a:buNone/>
              <a:defRPr sz="3000" b="0" i="0">
                <a:solidFill>
                  <a:schemeClr val="bg1"/>
                </a:solidFill>
                <a:latin typeface="Open Sans Light" charset="0"/>
                <a:ea typeface="Open Sans Light" charset="0"/>
                <a:cs typeface="Open Sans Light" charset="0"/>
              </a:defRPr>
            </a:lvl5pPr>
          </a:lstStyle>
          <a:p>
            <a:pPr lvl="0"/>
            <a:r>
              <a:rPr lang="en-US" dirty="0"/>
              <a:t>Click to edit Master text styles</a:t>
            </a:r>
          </a:p>
        </p:txBody>
      </p:sp>
      <p:sp>
        <p:nvSpPr>
          <p:cNvPr id="2" name="Title 1"/>
          <p:cNvSpPr>
            <a:spLocks noGrp="1"/>
          </p:cNvSpPr>
          <p:nvPr>
            <p:ph type="title" hasCustomPrompt="1"/>
          </p:nvPr>
        </p:nvSpPr>
        <p:spPr>
          <a:xfrm>
            <a:off x="838201" y="2026372"/>
            <a:ext cx="10515600" cy="1205058"/>
          </a:xfrm>
          <a:prstGeom prst="rect">
            <a:avLst/>
          </a:prstGeom>
        </p:spPr>
        <p:txBody>
          <a:bodyPr anchor="b" anchorCtr="0">
            <a:noAutofit/>
          </a:bodyPr>
          <a:lstStyle>
            <a:lvl1pPr algn="ctr">
              <a:defRPr sz="6000" b="1" i="0">
                <a:solidFill>
                  <a:schemeClr val="bg1"/>
                </a:solidFill>
                <a:latin typeface="Raleway ExtraBold" charset="0"/>
                <a:ea typeface="Raleway ExtraBold" charset="0"/>
                <a:cs typeface="Raleway ExtraBold" charset="0"/>
              </a:defRPr>
            </a:lvl1pPr>
          </a:lstStyle>
          <a:p>
            <a:r>
              <a:rPr lang="en-US" dirty="0"/>
              <a:t>CLICK TO EDIT MASTER TITLE STYLE</a:t>
            </a:r>
          </a:p>
        </p:txBody>
      </p:sp>
    </p:spTree>
    <p:extLst>
      <p:ext uri="{BB962C8B-B14F-4D97-AF65-F5344CB8AC3E}">
        <p14:creationId xmlns:p14="http://schemas.microsoft.com/office/powerpoint/2010/main" val="308516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Dark Background Image Centered Text">
    <p:spTree>
      <p:nvGrpSpPr>
        <p:cNvPr id="1" name=""/>
        <p:cNvGrpSpPr/>
        <p:nvPr/>
      </p:nvGrpSpPr>
      <p:grpSpPr>
        <a:xfrm>
          <a:off x="0" y="0"/>
          <a:ext cx="0" cy="0"/>
          <a:chOff x="0" y="0"/>
          <a:chExt cx="0" cy="0"/>
        </a:xfrm>
      </p:grpSpPr>
      <p:sp>
        <p:nvSpPr>
          <p:cNvPr id="6" name="Picture Placeholder 1"/>
          <p:cNvSpPr>
            <a:spLocks noGrp="1"/>
          </p:cNvSpPr>
          <p:nvPr>
            <p:ph type="pic" sz="quarter" idx="13"/>
          </p:nvPr>
        </p:nvSpPr>
        <p:spPr>
          <a:xfrm>
            <a:off x="0" y="0"/>
            <a:ext cx="12192000" cy="6858000"/>
          </a:xfrm>
          <a:solidFill>
            <a:schemeClr val="accent1">
              <a:alpha val="45000"/>
            </a:schemeClr>
          </a:solidFill>
        </p:spPr>
        <p:txBody>
          <a:bodyPr/>
          <a:lstStyle/>
          <a:p>
            <a:endParaRPr lang="en-US" dirty="0"/>
          </a:p>
        </p:txBody>
      </p:sp>
      <p:sp>
        <p:nvSpPr>
          <p:cNvPr id="2" name="Title 1"/>
          <p:cNvSpPr>
            <a:spLocks noGrp="1"/>
          </p:cNvSpPr>
          <p:nvPr>
            <p:ph type="title" hasCustomPrompt="1"/>
          </p:nvPr>
        </p:nvSpPr>
        <p:spPr>
          <a:xfrm>
            <a:off x="838201" y="2026372"/>
            <a:ext cx="10515600" cy="1205058"/>
          </a:xfrm>
        </p:spPr>
        <p:txBody>
          <a:bodyPr anchor="b" anchorCtr="0">
            <a:noAutofit/>
          </a:bodyPr>
          <a:lstStyle>
            <a:lvl1pPr algn="ctr">
              <a:defRPr sz="6000" b="1" i="0">
                <a:solidFill>
                  <a:schemeClr val="bg1"/>
                </a:solidFill>
                <a:latin typeface="Raleway ExtraBold" charset="0"/>
                <a:ea typeface="Raleway ExtraBold" charset="0"/>
                <a:cs typeface="Raleway ExtraBold" charset="0"/>
              </a:defRPr>
            </a:lvl1pPr>
          </a:lstStyle>
          <a:p>
            <a:r>
              <a:rPr lang="en-US" dirty="0"/>
              <a:t>CLICK TO EDIT MASTER TITLE STYLE</a:t>
            </a:r>
          </a:p>
        </p:txBody>
      </p:sp>
      <p:sp>
        <p:nvSpPr>
          <p:cNvPr id="8" name="Footer Placeholder 3"/>
          <p:cNvSpPr>
            <a:spLocks noGrp="1"/>
          </p:cNvSpPr>
          <p:nvPr>
            <p:ph type="ftr" sz="quarter" idx="11"/>
          </p:nvPr>
        </p:nvSpPr>
        <p:spPr>
          <a:xfrm>
            <a:off x="553619" y="6357505"/>
            <a:ext cx="4859233" cy="365125"/>
          </a:xfrm>
          <a:prstGeom prst="rect">
            <a:avLst/>
          </a:prstGeom>
        </p:spPr>
        <p:txBody>
          <a:bodyPr/>
          <a:lstStyle>
            <a:lvl1pPr algn="l">
              <a:defRPr sz="900" b="1" i="0">
                <a:latin typeface="Open Sans Extrabold" charset="0"/>
                <a:ea typeface="Open Sans Extrabold" charset="0"/>
                <a:cs typeface="Open Sans Extrabold" charset="0"/>
              </a:defRPr>
            </a:lvl1pPr>
          </a:lstStyle>
          <a:p>
            <a:r>
              <a:rPr lang="en-US" dirty="0"/>
              <a:t>REAL Essentials</a:t>
            </a:r>
          </a:p>
        </p:txBody>
      </p:sp>
      <p:cxnSp>
        <p:nvCxnSpPr>
          <p:cNvPr id="14" name="Straight Connector 13"/>
          <p:cNvCxnSpPr/>
          <p:nvPr userDrawn="1"/>
        </p:nvCxnSpPr>
        <p:spPr>
          <a:xfrm>
            <a:off x="3142852" y="3239070"/>
            <a:ext cx="5838117" cy="0"/>
          </a:xfrm>
          <a:prstGeom prst="line">
            <a:avLst/>
          </a:prstGeom>
          <a:ln w="635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4"/>
          </p:nvPr>
        </p:nvSpPr>
        <p:spPr>
          <a:xfrm>
            <a:off x="3142481" y="3325813"/>
            <a:ext cx="5838758" cy="1417638"/>
          </a:xfrm>
        </p:spPr>
        <p:txBody>
          <a:bodyPr>
            <a:noAutofit/>
          </a:bodyPr>
          <a:lstStyle>
            <a:lvl1pPr marL="0" indent="0" algn="ctr">
              <a:buFontTx/>
              <a:buNone/>
              <a:defRPr sz="3000" b="0" i="0">
                <a:solidFill>
                  <a:schemeClr val="bg1"/>
                </a:solidFill>
                <a:latin typeface="Open Sans Light" charset="0"/>
                <a:ea typeface="Open Sans Light" charset="0"/>
                <a:cs typeface="Open Sans Light" charset="0"/>
              </a:defRPr>
            </a:lvl1pPr>
            <a:lvl2pPr marL="457086" indent="0" algn="ctr">
              <a:buFontTx/>
              <a:buNone/>
              <a:defRPr sz="3000" b="0" i="0">
                <a:solidFill>
                  <a:schemeClr val="bg1"/>
                </a:solidFill>
                <a:latin typeface="Open Sans Light" charset="0"/>
                <a:ea typeface="Open Sans Light" charset="0"/>
                <a:cs typeface="Open Sans Light" charset="0"/>
              </a:defRPr>
            </a:lvl2pPr>
            <a:lvl3pPr marL="914172" indent="0" algn="ctr">
              <a:buFontTx/>
              <a:buNone/>
              <a:defRPr sz="3000" b="0" i="0">
                <a:solidFill>
                  <a:schemeClr val="bg1"/>
                </a:solidFill>
                <a:latin typeface="Open Sans Light" charset="0"/>
                <a:ea typeface="Open Sans Light" charset="0"/>
                <a:cs typeface="Open Sans Light" charset="0"/>
              </a:defRPr>
            </a:lvl3pPr>
            <a:lvl4pPr marL="1371257" indent="0" algn="ctr">
              <a:buFontTx/>
              <a:buNone/>
              <a:defRPr sz="3000" b="0" i="0">
                <a:solidFill>
                  <a:schemeClr val="bg1"/>
                </a:solidFill>
                <a:latin typeface="Open Sans Light" charset="0"/>
                <a:ea typeface="Open Sans Light" charset="0"/>
                <a:cs typeface="Open Sans Light" charset="0"/>
              </a:defRPr>
            </a:lvl4pPr>
            <a:lvl5pPr marL="1828343" indent="0" algn="ctr">
              <a:buFontTx/>
              <a:buNone/>
              <a:defRPr sz="3000" b="0" i="0">
                <a:solidFill>
                  <a:schemeClr val="bg1"/>
                </a:solidFill>
                <a:latin typeface="Open Sans Light" charset="0"/>
                <a:ea typeface="Open Sans Light" charset="0"/>
                <a:cs typeface="Open Sans Light" charset="0"/>
              </a:defRPr>
            </a:lvl5pPr>
          </a:lstStyle>
          <a:p>
            <a:pPr lvl="0"/>
            <a:r>
              <a:rPr lang="en-US" dirty="0"/>
              <a:t>Click to edit Master text styles</a:t>
            </a:r>
          </a:p>
        </p:txBody>
      </p:sp>
      <p:sp>
        <p:nvSpPr>
          <p:cNvPr id="7" name="Footer Placeholder 3"/>
          <p:cNvSpPr txBox="1">
            <a:spLocks/>
          </p:cNvSpPr>
          <p:nvPr userDrawn="1"/>
        </p:nvSpPr>
        <p:spPr>
          <a:xfrm>
            <a:off x="6751758" y="6357505"/>
            <a:ext cx="4859233" cy="365125"/>
          </a:xfrm>
          <a:prstGeom prst="rect">
            <a:avLst/>
          </a:prstGeom>
        </p:spPr>
        <p:txBody>
          <a:bodyPr vert="horz" lIns="45720" tIns="22860" rIns="45720" bIns="22860" rtlCol="0" anchor="ctr"/>
          <a:lstStyle>
            <a:defPPr>
              <a:defRPr lang="en-US"/>
            </a:defPPr>
            <a:lvl1pPr marL="0" algn="l" defTabSz="1828434" rtl="0" eaLnBrk="1" latinLnBrk="0" hangingPunct="1">
              <a:defRPr sz="1800" b="0" i="0" kern="1200">
                <a:solidFill>
                  <a:schemeClr val="tx1">
                    <a:tint val="75000"/>
                  </a:schemeClr>
                </a:solidFill>
                <a:latin typeface="Roboto Slab Light" charset="0"/>
                <a:ea typeface="Roboto Slab Light" charset="0"/>
                <a:cs typeface="Roboto Slab Light" charset="0"/>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algn="r"/>
            <a:r>
              <a:rPr lang="en-US" sz="900" dirty="0"/>
              <a:t> </a:t>
            </a:r>
            <a:r>
              <a:rPr lang="en-US" sz="900" baseline="30000" dirty="0"/>
              <a:t>©</a:t>
            </a:r>
            <a:r>
              <a:rPr lang="en-US" sz="900" dirty="0"/>
              <a:t>The Center for Relationship Education</a:t>
            </a:r>
          </a:p>
        </p:txBody>
      </p:sp>
    </p:spTree>
    <p:extLst>
      <p:ext uri="{BB962C8B-B14F-4D97-AF65-F5344CB8AC3E}">
        <p14:creationId xmlns:p14="http://schemas.microsoft.com/office/powerpoint/2010/main" val="169120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0FFAE-0FC1-4164-97F5-CE6D09C26D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BC5E1F-783D-4AD0-903A-92D0B27391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00D127F-0F8B-4884-A4FE-DCD21C02D7C8}"/>
              </a:ext>
            </a:extLst>
          </p:cNvPr>
          <p:cNvSpPr>
            <a:spLocks noGrp="1"/>
          </p:cNvSpPr>
          <p:nvPr>
            <p:ph type="dt" sz="half" idx="10"/>
          </p:nvPr>
        </p:nvSpPr>
        <p:spPr/>
        <p:txBody>
          <a:bodyPr/>
          <a:lstStyle/>
          <a:p>
            <a:fld id="{F5B59607-EA64-4C7E-A6E8-F538119CE0DF}" type="datetimeFigureOut">
              <a:rPr lang="en-US" smtClean="0"/>
              <a:t>12/7/2017</a:t>
            </a:fld>
            <a:endParaRPr lang="en-US"/>
          </a:p>
        </p:txBody>
      </p:sp>
      <p:sp>
        <p:nvSpPr>
          <p:cNvPr id="5" name="Footer Placeholder 4">
            <a:extLst>
              <a:ext uri="{FF2B5EF4-FFF2-40B4-BE49-F238E27FC236}">
                <a16:creationId xmlns:a16="http://schemas.microsoft.com/office/drawing/2014/main" id="{C4DABB80-1F49-47D4-8FC7-502F443A3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4D750-AAB2-419B-82C4-C61846F48ECE}"/>
              </a:ext>
            </a:extLst>
          </p:cNvPr>
          <p:cNvSpPr>
            <a:spLocks noGrp="1"/>
          </p:cNvSpPr>
          <p:nvPr>
            <p:ph type="sldNum" sz="quarter" idx="12"/>
          </p:nvPr>
        </p:nvSpPr>
        <p:spPr/>
        <p:txBody>
          <a:bodyPr/>
          <a:lstStyle/>
          <a:p>
            <a:fld id="{48B7A5E4-0331-4C40-92A1-EA50C08D7FE9}" type="slidenum">
              <a:rPr lang="en-US" smtClean="0"/>
              <a:t>‹#›</a:t>
            </a:fld>
            <a:endParaRPr lang="en-US"/>
          </a:p>
        </p:txBody>
      </p:sp>
    </p:spTree>
    <p:extLst>
      <p:ext uri="{BB962C8B-B14F-4D97-AF65-F5344CB8AC3E}">
        <p14:creationId xmlns:p14="http://schemas.microsoft.com/office/powerpoint/2010/main" val="433810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06077-E3CA-45F2-B182-13024CB412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54C1E1-7E17-4AA1-BDC3-C8C72C6C759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E44620-6941-47DD-9F21-EAB46426F16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5418BE-768F-46D7-ACF8-1B55D4830B88}"/>
              </a:ext>
            </a:extLst>
          </p:cNvPr>
          <p:cNvSpPr>
            <a:spLocks noGrp="1"/>
          </p:cNvSpPr>
          <p:nvPr>
            <p:ph type="dt" sz="half" idx="10"/>
          </p:nvPr>
        </p:nvSpPr>
        <p:spPr/>
        <p:txBody>
          <a:bodyPr/>
          <a:lstStyle/>
          <a:p>
            <a:fld id="{F5B59607-EA64-4C7E-A6E8-F538119CE0DF}" type="datetimeFigureOut">
              <a:rPr lang="en-US" smtClean="0"/>
              <a:t>12/7/2017</a:t>
            </a:fld>
            <a:endParaRPr lang="en-US"/>
          </a:p>
        </p:txBody>
      </p:sp>
      <p:sp>
        <p:nvSpPr>
          <p:cNvPr id="6" name="Footer Placeholder 5">
            <a:extLst>
              <a:ext uri="{FF2B5EF4-FFF2-40B4-BE49-F238E27FC236}">
                <a16:creationId xmlns:a16="http://schemas.microsoft.com/office/drawing/2014/main" id="{83D02A40-33D9-438E-BCBE-AF1B7BEE95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C5F876-B910-4B90-A7DF-2CCB4EE44796}"/>
              </a:ext>
            </a:extLst>
          </p:cNvPr>
          <p:cNvSpPr>
            <a:spLocks noGrp="1"/>
          </p:cNvSpPr>
          <p:nvPr>
            <p:ph type="sldNum" sz="quarter" idx="12"/>
          </p:nvPr>
        </p:nvSpPr>
        <p:spPr/>
        <p:txBody>
          <a:bodyPr/>
          <a:lstStyle/>
          <a:p>
            <a:fld id="{48B7A5E4-0331-4C40-92A1-EA50C08D7FE9}" type="slidenum">
              <a:rPr lang="en-US" smtClean="0"/>
              <a:t>‹#›</a:t>
            </a:fld>
            <a:endParaRPr lang="en-US"/>
          </a:p>
        </p:txBody>
      </p:sp>
    </p:spTree>
    <p:extLst>
      <p:ext uri="{BB962C8B-B14F-4D97-AF65-F5344CB8AC3E}">
        <p14:creationId xmlns:p14="http://schemas.microsoft.com/office/powerpoint/2010/main" val="178005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CA1C-EDE8-42C7-9FFF-25DE1DEAFE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071228-EE7D-4B6D-9ED6-DC62B2566E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B8BD57-1CF5-42F8-83B8-1A80606A50C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585DFE-A788-4246-9E77-52462F112B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0EE20EC-11EF-4A1B-B3AF-B4E056286D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E1D6ED-526E-47E7-90C4-0B0D64936E3D}"/>
              </a:ext>
            </a:extLst>
          </p:cNvPr>
          <p:cNvSpPr>
            <a:spLocks noGrp="1"/>
          </p:cNvSpPr>
          <p:nvPr>
            <p:ph type="dt" sz="half" idx="10"/>
          </p:nvPr>
        </p:nvSpPr>
        <p:spPr/>
        <p:txBody>
          <a:bodyPr/>
          <a:lstStyle/>
          <a:p>
            <a:fld id="{F5B59607-EA64-4C7E-A6E8-F538119CE0DF}" type="datetimeFigureOut">
              <a:rPr lang="en-US" smtClean="0"/>
              <a:t>12/7/2017</a:t>
            </a:fld>
            <a:endParaRPr lang="en-US"/>
          </a:p>
        </p:txBody>
      </p:sp>
      <p:sp>
        <p:nvSpPr>
          <p:cNvPr id="8" name="Footer Placeholder 7">
            <a:extLst>
              <a:ext uri="{FF2B5EF4-FFF2-40B4-BE49-F238E27FC236}">
                <a16:creationId xmlns:a16="http://schemas.microsoft.com/office/drawing/2014/main" id="{84F53228-7E03-42B2-A6A0-4EB582E9F5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27DCE3-135A-4834-B6D3-B58613F6328C}"/>
              </a:ext>
            </a:extLst>
          </p:cNvPr>
          <p:cNvSpPr>
            <a:spLocks noGrp="1"/>
          </p:cNvSpPr>
          <p:nvPr>
            <p:ph type="sldNum" sz="quarter" idx="12"/>
          </p:nvPr>
        </p:nvSpPr>
        <p:spPr/>
        <p:txBody>
          <a:bodyPr/>
          <a:lstStyle/>
          <a:p>
            <a:fld id="{48B7A5E4-0331-4C40-92A1-EA50C08D7FE9}" type="slidenum">
              <a:rPr lang="en-US" smtClean="0"/>
              <a:t>‹#›</a:t>
            </a:fld>
            <a:endParaRPr lang="en-US"/>
          </a:p>
        </p:txBody>
      </p:sp>
    </p:spTree>
    <p:extLst>
      <p:ext uri="{BB962C8B-B14F-4D97-AF65-F5344CB8AC3E}">
        <p14:creationId xmlns:p14="http://schemas.microsoft.com/office/powerpoint/2010/main" val="3407548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508BE-66C0-4BF2-8D69-31C8977C6E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5DA5B8-C263-442C-8F75-E55DD9EDB9B3}"/>
              </a:ext>
            </a:extLst>
          </p:cNvPr>
          <p:cNvSpPr>
            <a:spLocks noGrp="1"/>
          </p:cNvSpPr>
          <p:nvPr>
            <p:ph type="dt" sz="half" idx="10"/>
          </p:nvPr>
        </p:nvSpPr>
        <p:spPr/>
        <p:txBody>
          <a:bodyPr/>
          <a:lstStyle/>
          <a:p>
            <a:fld id="{F5B59607-EA64-4C7E-A6E8-F538119CE0DF}" type="datetimeFigureOut">
              <a:rPr lang="en-US" smtClean="0"/>
              <a:t>12/7/2017</a:t>
            </a:fld>
            <a:endParaRPr lang="en-US"/>
          </a:p>
        </p:txBody>
      </p:sp>
      <p:sp>
        <p:nvSpPr>
          <p:cNvPr id="4" name="Footer Placeholder 3">
            <a:extLst>
              <a:ext uri="{FF2B5EF4-FFF2-40B4-BE49-F238E27FC236}">
                <a16:creationId xmlns:a16="http://schemas.microsoft.com/office/drawing/2014/main" id="{5F1A179E-F562-4C5B-AC41-90C5DF37F6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882D6C-4B08-4933-8254-F444DBE4E6A4}"/>
              </a:ext>
            </a:extLst>
          </p:cNvPr>
          <p:cNvSpPr>
            <a:spLocks noGrp="1"/>
          </p:cNvSpPr>
          <p:nvPr>
            <p:ph type="sldNum" sz="quarter" idx="12"/>
          </p:nvPr>
        </p:nvSpPr>
        <p:spPr/>
        <p:txBody>
          <a:bodyPr/>
          <a:lstStyle/>
          <a:p>
            <a:fld id="{48B7A5E4-0331-4C40-92A1-EA50C08D7FE9}" type="slidenum">
              <a:rPr lang="en-US" smtClean="0"/>
              <a:t>‹#›</a:t>
            </a:fld>
            <a:endParaRPr lang="en-US"/>
          </a:p>
        </p:txBody>
      </p:sp>
    </p:spTree>
    <p:extLst>
      <p:ext uri="{BB962C8B-B14F-4D97-AF65-F5344CB8AC3E}">
        <p14:creationId xmlns:p14="http://schemas.microsoft.com/office/powerpoint/2010/main" val="1999700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729126-C2C4-4BE2-96AE-E63DF8BDFF36}"/>
              </a:ext>
            </a:extLst>
          </p:cNvPr>
          <p:cNvSpPr>
            <a:spLocks noGrp="1"/>
          </p:cNvSpPr>
          <p:nvPr>
            <p:ph type="dt" sz="half" idx="10"/>
          </p:nvPr>
        </p:nvSpPr>
        <p:spPr/>
        <p:txBody>
          <a:bodyPr/>
          <a:lstStyle/>
          <a:p>
            <a:fld id="{F5B59607-EA64-4C7E-A6E8-F538119CE0DF}" type="datetimeFigureOut">
              <a:rPr lang="en-US" smtClean="0"/>
              <a:t>12/7/2017</a:t>
            </a:fld>
            <a:endParaRPr lang="en-US"/>
          </a:p>
        </p:txBody>
      </p:sp>
      <p:sp>
        <p:nvSpPr>
          <p:cNvPr id="3" name="Footer Placeholder 2">
            <a:extLst>
              <a:ext uri="{FF2B5EF4-FFF2-40B4-BE49-F238E27FC236}">
                <a16:creationId xmlns:a16="http://schemas.microsoft.com/office/drawing/2014/main" id="{F7EF4D04-C604-4E31-8255-38E988E5CA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C55A79-7A1C-4F69-8980-86EA248E95DE}"/>
              </a:ext>
            </a:extLst>
          </p:cNvPr>
          <p:cNvSpPr>
            <a:spLocks noGrp="1"/>
          </p:cNvSpPr>
          <p:nvPr>
            <p:ph type="sldNum" sz="quarter" idx="12"/>
          </p:nvPr>
        </p:nvSpPr>
        <p:spPr/>
        <p:txBody>
          <a:bodyPr/>
          <a:lstStyle/>
          <a:p>
            <a:fld id="{48B7A5E4-0331-4C40-92A1-EA50C08D7FE9}" type="slidenum">
              <a:rPr lang="en-US" smtClean="0"/>
              <a:t>‹#›</a:t>
            </a:fld>
            <a:endParaRPr lang="en-US"/>
          </a:p>
        </p:txBody>
      </p:sp>
    </p:spTree>
    <p:extLst>
      <p:ext uri="{BB962C8B-B14F-4D97-AF65-F5344CB8AC3E}">
        <p14:creationId xmlns:p14="http://schemas.microsoft.com/office/powerpoint/2010/main" val="722654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8E3EE-E9A4-4790-9C15-7C63B2ED8B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FB5698-34E5-4647-9584-BE009A2E06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9AEB68-5794-44CE-9C6F-15FB2EC7B5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C8A8AF-F088-4830-8CF6-7EBC80905C89}"/>
              </a:ext>
            </a:extLst>
          </p:cNvPr>
          <p:cNvSpPr>
            <a:spLocks noGrp="1"/>
          </p:cNvSpPr>
          <p:nvPr>
            <p:ph type="dt" sz="half" idx="10"/>
          </p:nvPr>
        </p:nvSpPr>
        <p:spPr/>
        <p:txBody>
          <a:bodyPr/>
          <a:lstStyle/>
          <a:p>
            <a:fld id="{F5B59607-EA64-4C7E-A6E8-F538119CE0DF}" type="datetimeFigureOut">
              <a:rPr lang="en-US" smtClean="0"/>
              <a:t>12/7/2017</a:t>
            </a:fld>
            <a:endParaRPr lang="en-US"/>
          </a:p>
        </p:txBody>
      </p:sp>
      <p:sp>
        <p:nvSpPr>
          <p:cNvPr id="6" name="Footer Placeholder 5">
            <a:extLst>
              <a:ext uri="{FF2B5EF4-FFF2-40B4-BE49-F238E27FC236}">
                <a16:creationId xmlns:a16="http://schemas.microsoft.com/office/drawing/2014/main" id="{826BA835-E1C2-452F-BD8A-520F658B13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B03EA6-F7F1-4AF0-8FAA-D59D2BD6071B}"/>
              </a:ext>
            </a:extLst>
          </p:cNvPr>
          <p:cNvSpPr>
            <a:spLocks noGrp="1"/>
          </p:cNvSpPr>
          <p:nvPr>
            <p:ph type="sldNum" sz="quarter" idx="12"/>
          </p:nvPr>
        </p:nvSpPr>
        <p:spPr/>
        <p:txBody>
          <a:bodyPr/>
          <a:lstStyle/>
          <a:p>
            <a:fld id="{48B7A5E4-0331-4C40-92A1-EA50C08D7FE9}" type="slidenum">
              <a:rPr lang="en-US" smtClean="0"/>
              <a:t>‹#›</a:t>
            </a:fld>
            <a:endParaRPr lang="en-US"/>
          </a:p>
        </p:txBody>
      </p:sp>
    </p:spTree>
    <p:extLst>
      <p:ext uri="{BB962C8B-B14F-4D97-AF65-F5344CB8AC3E}">
        <p14:creationId xmlns:p14="http://schemas.microsoft.com/office/powerpoint/2010/main" val="2935127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EBF3A-54E2-4CC6-BD2D-A1DA9857FE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3FADA5-3E6A-4FE2-9AD2-4642C868A4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48A5EF-1820-4564-A622-775577B89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767C1D2-4DEB-472D-9B4E-A8DD126D1BB5}"/>
              </a:ext>
            </a:extLst>
          </p:cNvPr>
          <p:cNvSpPr>
            <a:spLocks noGrp="1"/>
          </p:cNvSpPr>
          <p:nvPr>
            <p:ph type="dt" sz="half" idx="10"/>
          </p:nvPr>
        </p:nvSpPr>
        <p:spPr/>
        <p:txBody>
          <a:bodyPr/>
          <a:lstStyle/>
          <a:p>
            <a:fld id="{F5B59607-EA64-4C7E-A6E8-F538119CE0DF}" type="datetimeFigureOut">
              <a:rPr lang="en-US" smtClean="0"/>
              <a:t>12/7/2017</a:t>
            </a:fld>
            <a:endParaRPr lang="en-US"/>
          </a:p>
        </p:txBody>
      </p:sp>
      <p:sp>
        <p:nvSpPr>
          <p:cNvPr id="6" name="Footer Placeholder 5">
            <a:extLst>
              <a:ext uri="{FF2B5EF4-FFF2-40B4-BE49-F238E27FC236}">
                <a16:creationId xmlns:a16="http://schemas.microsoft.com/office/drawing/2014/main" id="{43EA6488-795C-4130-8877-6D1E460734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CFC8A5-9CCF-4080-B562-AD21901ED53F}"/>
              </a:ext>
            </a:extLst>
          </p:cNvPr>
          <p:cNvSpPr>
            <a:spLocks noGrp="1"/>
          </p:cNvSpPr>
          <p:nvPr>
            <p:ph type="sldNum" sz="quarter" idx="12"/>
          </p:nvPr>
        </p:nvSpPr>
        <p:spPr/>
        <p:txBody>
          <a:bodyPr/>
          <a:lstStyle/>
          <a:p>
            <a:fld id="{48B7A5E4-0331-4C40-92A1-EA50C08D7FE9}" type="slidenum">
              <a:rPr lang="en-US" smtClean="0"/>
              <a:t>‹#›</a:t>
            </a:fld>
            <a:endParaRPr lang="en-US"/>
          </a:p>
        </p:txBody>
      </p:sp>
    </p:spTree>
    <p:extLst>
      <p:ext uri="{BB962C8B-B14F-4D97-AF65-F5344CB8AC3E}">
        <p14:creationId xmlns:p14="http://schemas.microsoft.com/office/powerpoint/2010/main" val="3428965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9AB683-70DC-4A1F-A1DC-BF7C6FD62C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F0FBAB-BA84-4F6E-867A-C600D9C60C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1C6076-76C3-4B47-98F9-A118AEB9A9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B59607-EA64-4C7E-A6E8-F538119CE0DF}" type="datetimeFigureOut">
              <a:rPr lang="en-US" smtClean="0"/>
              <a:t>12/7/2017</a:t>
            </a:fld>
            <a:endParaRPr lang="en-US"/>
          </a:p>
        </p:txBody>
      </p:sp>
      <p:sp>
        <p:nvSpPr>
          <p:cNvPr id="5" name="Footer Placeholder 4">
            <a:extLst>
              <a:ext uri="{FF2B5EF4-FFF2-40B4-BE49-F238E27FC236}">
                <a16:creationId xmlns:a16="http://schemas.microsoft.com/office/drawing/2014/main" id="{A4774A27-F192-43A1-8521-6FA5009260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6A1203-3A35-4327-828F-6A22DD95F1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B7A5E4-0331-4C40-92A1-EA50C08D7FE9}" type="slidenum">
              <a:rPr lang="en-US" smtClean="0"/>
              <a:t>‹#›</a:t>
            </a:fld>
            <a:endParaRPr lang="en-US"/>
          </a:p>
        </p:txBody>
      </p:sp>
    </p:spTree>
    <p:extLst>
      <p:ext uri="{BB962C8B-B14F-4D97-AF65-F5344CB8AC3E}">
        <p14:creationId xmlns:p14="http://schemas.microsoft.com/office/powerpoint/2010/main" val="561483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9"/>
          <p:cNvSpPr>
            <a:spLocks noGrp="1"/>
          </p:cNvSpPr>
          <p:nvPr>
            <p:ph type="title"/>
          </p:nvPr>
        </p:nvSpPr>
        <p:spPr>
          <a:xfrm>
            <a:off x="838419" y="365125"/>
            <a:ext cx="10515163"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6578658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72" rtl="0" eaLnBrk="1" latinLnBrk="0" hangingPunct="1">
        <a:lnSpc>
          <a:spcPct val="90000"/>
        </a:lnSpc>
        <a:spcBef>
          <a:spcPct val="0"/>
        </a:spcBef>
        <a:buNone/>
        <a:defRPr sz="4399" b="1" i="0" kern="1200">
          <a:solidFill>
            <a:schemeClr val="tx1"/>
          </a:solidFill>
          <a:latin typeface="Raleway Black" charset="0"/>
          <a:ea typeface="Raleway Black" charset="0"/>
          <a:cs typeface="Raleway Black" charset="0"/>
        </a:defRPr>
      </a:lvl1pPr>
    </p:titleStyle>
    <p:bodyStyle>
      <a:lvl1pPr marL="228543" indent="-228543" algn="l" defTabSz="914172"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charset="0"/>
          <a:ea typeface="Open Sans Light" charset="0"/>
          <a:cs typeface="Open Sans Light" charset="0"/>
        </a:defRPr>
      </a:lvl1pPr>
      <a:lvl2pPr marL="685629" indent="-228543" algn="l" defTabSz="914172"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charset="0"/>
          <a:ea typeface="Open Sans Light" charset="0"/>
          <a:cs typeface="Open Sans Light" charset="0"/>
        </a:defRPr>
      </a:lvl2pPr>
      <a:lvl3pPr marL="1142715" indent="-228543" algn="l" defTabSz="914172"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charset="0"/>
          <a:ea typeface="Open Sans Light" charset="0"/>
          <a:cs typeface="Open Sans Light" charset="0"/>
        </a:defRPr>
      </a:lvl3pPr>
      <a:lvl4pPr marL="1599800" indent="-228543" algn="l" defTabSz="914172"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charset="0"/>
          <a:ea typeface="Open Sans Light" charset="0"/>
          <a:cs typeface="Open Sans Light" charset="0"/>
        </a:defRPr>
      </a:lvl4pPr>
      <a:lvl5pPr marL="2056886" indent="-228543" algn="l" defTabSz="914172"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charset="0"/>
          <a:ea typeface="Open Sans Light" charset="0"/>
          <a:cs typeface="Open Sans Light" charset="0"/>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0"/>
            <a:ext cx="12192000" cy="6858000"/>
          </a:xfrm>
          <a:prstGeom prst="rect">
            <a:avLst/>
          </a:prstGeom>
        </p:spPr>
      </p:pic>
    </p:spTree>
    <p:extLst>
      <p:ext uri="{BB962C8B-B14F-4D97-AF65-F5344CB8AC3E}">
        <p14:creationId xmlns:p14="http://schemas.microsoft.com/office/powerpoint/2010/main" val="156604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00" dirty="0"/>
              <a:t>Who Advises You to Wait?</a:t>
            </a:r>
          </a:p>
        </p:txBody>
      </p:sp>
      <p:sp>
        <p:nvSpPr>
          <p:cNvPr id="9" name="Text Placeholder 8"/>
          <p:cNvSpPr>
            <a:spLocks noGrp="1"/>
          </p:cNvSpPr>
          <p:nvPr>
            <p:ph type="body" sz="quarter" idx="14"/>
          </p:nvPr>
        </p:nvSpPr>
        <p:spPr/>
        <p:txBody>
          <a:bodyPr/>
          <a:lstStyle/>
          <a:p>
            <a:r>
              <a:rPr lang="en-US" sz="3000" dirty="0"/>
              <a:t>What is their motivation?</a:t>
            </a:r>
          </a:p>
        </p:txBody>
      </p:sp>
      <p:pic>
        <p:nvPicPr>
          <p:cNvPr id="5" name="Picture Placeholder 4"/>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4686" r="35865"/>
          <a:stretch/>
        </p:blipFill>
        <p:spPr/>
      </p:pic>
      <p:sp>
        <p:nvSpPr>
          <p:cNvPr id="7" name="Footer Placeholder 3"/>
          <p:cNvSpPr txBox="1">
            <a:spLocks/>
          </p:cNvSpPr>
          <p:nvPr/>
        </p:nvSpPr>
        <p:spPr>
          <a:xfrm>
            <a:off x="583125" y="6382905"/>
            <a:ext cx="11028925" cy="365125"/>
          </a:xfrm>
          <a:prstGeom prst="rect">
            <a:avLst/>
          </a:prstGeom>
        </p:spPr>
        <p:txBody>
          <a:bodyPr anchor="ctr" anchorCtr="0"/>
          <a:lstStyle>
            <a:defPPr>
              <a:defRPr lang="en-US"/>
            </a:defPPr>
            <a:lvl1pPr marL="0" algn="l" defTabSz="1828434" rtl="0" eaLnBrk="1" latinLnBrk="0" hangingPunct="1">
              <a:defRPr sz="1800" b="1" i="0" kern="1200">
                <a:solidFill>
                  <a:schemeClr val="tx1"/>
                </a:solidFill>
                <a:latin typeface="Open Sans Extrabold" charset="0"/>
                <a:ea typeface="Open Sans Extrabold" charset="0"/>
                <a:cs typeface="Open Sans Extrabold" charset="0"/>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defTabSz="914217">
              <a:tabLst>
                <a:tab pos="8763000" algn="l"/>
              </a:tabLst>
            </a:pPr>
            <a:r>
              <a:rPr lang="en-US" sz="900" baseline="30000" dirty="0">
                <a:solidFill>
                  <a:prstClr val="white">
                    <a:lumMod val="50000"/>
                  </a:prstClr>
                </a:solidFill>
                <a:latin typeface="Roboto Slab" charset="0"/>
                <a:ea typeface="Roboto Slab" charset="0"/>
                <a:cs typeface="Roboto Slab" charset="0"/>
              </a:rPr>
              <a:t>©</a:t>
            </a:r>
            <a:r>
              <a:rPr lang="en-US" sz="900" b="0" dirty="0">
                <a:solidFill>
                  <a:prstClr val="white">
                    <a:lumMod val="50000"/>
                  </a:prstClr>
                </a:solidFill>
                <a:latin typeface="Roboto Slab" charset="0"/>
                <a:ea typeface="Roboto Slab" charset="0"/>
                <a:cs typeface="Roboto Slab" charset="0"/>
              </a:rPr>
              <a:t>The Center for Relationship Education</a:t>
            </a:r>
          </a:p>
        </p:txBody>
      </p:sp>
    </p:spTree>
    <p:extLst>
      <p:ext uri="{BB962C8B-B14F-4D97-AF65-F5344CB8AC3E}">
        <p14:creationId xmlns:p14="http://schemas.microsoft.com/office/powerpoint/2010/main" val="7304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21868" b="21868"/>
          <a:stretch>
            <a:fillRect/>
          </a:stretch>
        </p:blipFill>
        <p:spPr/>
      </p:pic>
      <p:sp>
        <p:nvSpPr>
          <p:cNvPr id="7" name="Rectangle 6"/>
          <p:cNvSpPr/>
          <p:nvPr/>
        </p:nvSpPr>
        <p:spPr>
          <a:xfrm>
            <a:off x="1588" y="0"/>
            <a:ext cx="12188825" cy="6858000"/>
          </a:xfrm>
          <a:prstGeom prst="rect">
            <a:avLst/>
          </a:prstGeom>
          <a:gradFill flip="none" rotWithShape="0">
            <a:gsLst>
              <a:gs pos="0">
                <a:srgbClr val="2C627C"/>
              </a:gs>
              <a:gs pos="100000">
                <a:srgbClr val="000000">
                  <a:alpha val="44000"/>
                </a:srgb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prstClr val="white"/>
              </a:solidFill>
              <a:latin typeface="Poppins Light" charset="0"/>
            </a:endParaRPr>
          </a:p>
        </p:txBody>
      </p:sp>
      <p:sp>
        <p:nvSpPr>
          <p:cNvPr id="3" name="Title 2"/>
          <p:cNvSpPr>
            <a:spLocks noGrp="1"/>
          </p:cNvSpPr>
          <p:nvPr>
            <p:ph type="title"/>
          </p:nvPr>
        </p:nvSpPr>
        <p:spPr/>
        <p:txBody>
          <a:bodyPr/>
          <a:lstStyle/>
          <a:p>
            <a:r>
              <a:rPr lang="en-US" dirty="0"/>
              <a:t>Why Do People Have Sex?</a:t>
            </a:r>
          </a:p>
        </p:txBody>
      </p:sp>
      <p:sp>
        <p:nvSpPr>
          <p:cNvPr id="5" name="Text Placeholder 4"/>
          <p:cNvSpPr>
            <a:spLocks noGrp="1"/>
          </p:cNvSpPr>
          <p:nvPr>
            <p:ph type="body" sz="quarter" idx="14"/>
          </p:nvPr>
        </p:nvSpPr>
        <p:spPr/>
        <p:txBody>
          <a:bodyPr/>
          <a:lstStyle/>
          <a:p>
            <a:endParaRPr lang="en-US" dirty="0"/>
          </a:p>
        </p:txBody>
      </p:sp>
      <p:cxnSp>
        <p:nvCxnSpPr>
          <p:cNvPr id="8" name="Straight Connector 7"/>
          <p:cNvCxnSpPr/>
          <p:nvPr/>
        </p:nvCxnSpPr>
        <p:spPr>
          <a:xfrm>
            <a:off x="1347788" y="3239070"/>
            <a:ext cx="9613900" cy="0"/>
          </a:xfrm>
          <a:prstGeom prst="line">
            <a:avLst/>
          </a:prstGeom>
          <a:ln w="635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0" name="Footer Placeholder 3"/>
          <p:cNvSpPr txBox="1">
            <a:spLocks/>
          </p:cNvSpPr>
          <p:nvPr/>
        </p:nvSpPr>
        <p:spPr>
          <a:xfrm>
            <a:off x="583125" y="6382905"/>
            <a:ext cx="11028925" cy="365125"/>
          </a:xfrm>
          <a:prstGeom prst="rect">
            <a:avLst/>
          </a:prstGeom>
        </p:spPr>
        <p:txBody>
          <a:bodyPr anchor="ctr" anchorCtr="0"/>
          <a:lstStyle>
            <a:defPPr>
              <a:defRPr lang="en-US"/>
            </a:defPPr>
            <a:lvl1pPr marL="0" algn="l" defTabSz="1828434" rtl="0" eaLnBrk="1" latinLnBrk="0" hangingPunct="1">
              <a:defRPr sz="1800" b="1" i="0" kern="1200">
                <a:solidFill>
                  <a:schemeClr val="tx1"/>
                </a:solidFill>
                <a:latin typeface="Open Sans Extrabold" charset="0"/>
                <a:ea typeface="Open Sans Extrabold" charset="0"/>
                <a:cs typeface="Open Sans Extrabold" charset="0"/>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defTabSz="914217">
              <a:tabLst>
                <a:tab pos="8763000" algn="l"/>
              </a:tabLst>
            </a:pPr>
            <a:r>
              <a:rPr lang="en-US" sz="900" baseline="30000" dirty="0">
                <a:solidFill>
                  <a:prstClr val="white">
                    <a:lumMod val="50000"/>
                  </a:prstClr>
                </a:solidFill>
                <a:latin typeface="Roboto Slab" charset="0"/>
                <a:ea typeface="Roboto Slab" charset="0"/>
                <a:cs typeface="Roboto Slab" charset="0"/>
              </a:rPr>
              <a:t>©</a:t>
            </a:r>
            <a:r>
              <a:rPr lang="en-US" sz="900" b="0" dirty="0">
                <a:solidFill>
                  <a:prstClr val="white">
                    <a:lumMod val="50000"/>
                  </a:prstClr>
                </a:solidFill>
                <a:latin typeface="Roboto Slab" charset="0"/>
                <a:ea typeface="Roboto Slab" charset="0"/>
                <a:cs typeface="Roboto Slab" charset="0"/>
              </a:rPr>
              <a:t>The Center for Relationship Education</a:t>
            </a:r>
          </a:p>
        </p:txBody>
      </p:sp>
    </p:spTree>
    <p:extLst>
      <p:ext uri="{BB962C8B-B14F-4D97-AF65-F5344CB8AC3E}">
        <p14:creationId xmlns:p14="http://schemas.microsoft.com/office/powerpoint/2010/main" val="174224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784" b="7784"/>
          <a:stretch>
            <a:fillRect/>
          </a:stretch>
        </p:blipFill>
        <p:spPr/>
      </p:pic>
      <p:sp>
        <p:nvSpPr>
          <p:cNvPr id="8" name="Rectangle 7"/>
          <p:cNvSpPr/>
          <p:nvPr/>
        </p:nvSpPr>
        <p:spPr>
          <a:xfrm>
            <a:off x="3175" y="0"/>
            <a:ext cx="12188825" cy="6858000"/>
          </a:xfrm>
          <a:prstGeom prst="rect">
            <a:avLst/>
          </a:prstGeom>
          <a:gradFill flip="none" rotWithShape="0">
            <a:gsLst>
              <a:gs pos="0">
                <a:srgbClr val="00B0F0">
                  <a:lumMod val="94000"/>
                  <a:lumOff val="6000"/>
                  <a:alpha val="0"/>
                </a:srgbClr>
              </a:gs>
              <a:gs pos="100000">
                <a:srgbClr val="000000">
                  <a:alpha val="44000"/>
                </a:srgb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prstClr val="white"/>
              </a:solidFill>
              <a:latin typeface="Poppins Light" charset="0"/>
            </a:endParaRPr>
          </a:p>
        </p:txBody>
      </p:sp>
      <p:sp>
        <p:nvSpPr>
          <p:cNvPr id="4" name="Footer Placeholder 3"/>
          <p:cNvSpPr txBox="1">
            <a:spLocks/>
          </p:cNvSpPr>
          <p:nvPr/>
        </p:nvSpPr>
        <p:spPr>
          <a:xfrm>
            <a:off x="583125" y="6382905"/>
            <a:ext cx="11028925" cy="365125"/>
          </a:xfrm>
          <a:prstGeom prst="rect">
            <a:avLst/>
          </a:prstGeom>
        </p:spPr>
        <p:txBody>
          <a:bodyPr anchor="ctr" anchorCtr="0"/>
          <a:lstStyle>
            <a:defPPr>
              <a:defRPr lang="en-US"/>
            </a:defPPr>
            <a:lvl1pPr marL="0" algn="l" defTabSz="1828434" rtl="0" eaLnBrk="1" latinLnBrk="0" hangingPunct="1">
              <a:defRPr sz="1800" b="1" i="0" kern="1200">
                <a:solidFill>
                  <a:schemeClr val="tx1"/>
                </a:solidFill>
                <a:latin typeface="Open Sans Extrabold" charset="0"/>
                <a:ea typeface="Open Sans Extrabold" charset="0"/>
                <a:cs typeface="Open Sans Extrabold" charset="0"/>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defTabSz="914217">
              <a:tabLst>
                <a:tab pos="8763000" algn="l"/>
              </a:tabLst>
            </a:pPr>
            <a:r>
              <a:rPr lang="en-US" sz="900" baseline="30000" dirty="0">
                <a:solidFill>
                  <a:prstClr val="white">
                    <a:lumMod val="50000"/>
                  </a:prstClr>
                </a:solidFill>
                <a:latin typeface="Roboto Slab" charset="0"/>
                <a:ea typeface="Roboto Slab" charset="0"/>
                <a:cs typeface="Roboto Slab" charset="0"/>
              </a:rPr>
              <a:t>©</a:t>
            </a:r>
            <a:r>
              <a:rPr lang="en-US" sz="900" b="0" dirty="0">
                <a:solidFill>
                  <a:prstClr val="white">
                    <a:lumMod val="50000"/>
                  </a:prstClr>
                </a:solidFill>
                <a:latin typeface="Roboto Slab" charset="0"/>
                <a:ea typeface="Roboto Slab" charset="0"/>
                <a:cs typeface="Roboto Slab" charset="0"/>
              </a:rPr>
              <a:t>The Center for Relationship Education</a:t>
            </a:r>
          </a:p>
        </p:txBody>
      </p:sp>
    </p:spTree>
    <p:extLst>
      <p:ext uri="{BB962C8B-B14F-4D97-AF65-F5344CB8AC3E}">
        <p14:creationId xmlns:p14="http://schemas.microsoft.com/office/powerpoint/2010/main" val="8171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791" b="7791"/>
          <a:stretch>
            <a:fillRect/>
          </a:stretch>
        </p:blipFill>
        <p:spPr/>
      </p:pic>
      <p:sp>
        <p:nvSpPr>
          <p:cNvPr id="3" name="Text Placeholder 2"/>
          <p:cNvSpPr>
            <a:spLocks noGrp="1"/>
          </p:cNvSpPr>
          <p:nvPr>
            <p:ph type="body" sz="quarter" idx="14"/>
          </p:nvPr>
        </p:nvSpPr>
        <p:spPr/>
        <p:txBody>
          <a:bodyPr/>
          <a:lstStyle/>
          <a:p>
            <a:endParaRPr lang="en-US"/>
          </a:p>
        </p:txBody>
      </p:sp>
      <p:sp>
        <p:nvSpPr>
          <p:cNvPr id="4" name="Title 3"/>
          <p:cNvSpPr>
            <a:spLocks noGrp="1"/>
          </p:cNvSpPr>
          <p:nvPr>
            <p:ph type="title"/>
          </p:nvPr>
        </p:nvSpPr>
        <p:spPr/>
        <p:txBody>
          <a:bodyPr/>
          <a:lstStyle/>
          <a:p>
            <a:endParaRPr lang="en-US"/>
          </a:p>
        </p:txBody>
      </p:sp>
      <p:sp>
        <p:nvSpPr>
          <p:cNvPr id="7" name="Footer Placeholder 3"/>
          <p:cNvSpPr txBox="1">
            <a:spLocks/>
          </p:cNvSpPr>
          <p:nvPr/>
        </p:nvSpPr>
        <p:spPr>
          <a:xfrm>
            <a:off x="583125" y="6382905"/>
            <a:ext cx="11028925" cy="365125"/>
          </a:xfrm>
          <a:prstGeom prst="rect">
            <a:avLst/>
          </a:prstGeom>
        </p:spPr>
        <p:txBody>
          <a:bodyPr anchor="ctr" anchorCtr="0"/>
          <a:lstStyle>
            <a:defPPr>
              <a:defRPr lang="en-US"/>
            </a:defPPr>
            <a:lvl1pPr marL="0" algn="l" defTabSz="1828434" rtl="0" eaLnBrk="1" latinLnBrk="0" hangingPunct="1">
              <a:defRPr sz="1800" b="1" i="0" kern="1200">
                <a:solidFill>
                  <a:schemeClr val="tx1"/>
                </a:solidFill>
                <a:latin typeface="Open Sans Extrabold" charset="0"/>
                <a:ea typeface="Open Sans Extrabold" charset="0"/>
                <a:cs typeface="Open Sans Extrabold" charset="0"/>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defTabSz="914217">
              <a:tabLst>
                <a:tab pos="8763000" algn="l"/>
              </a:tabLst>
            </a:pPr>
            <a:r>
              <a:rPr lang="en-US" sz="900" baseline="30000" dirty="0">
                <a:solidFill>
                  <a:prstClr val="white">
                    <a:lumMod val="50000"/>
                  </a:prstClr>
                </a:solidFill>
                <a:latin typeface="Roboto Slab" charset="0"/>
                <a:ea typeface="Roboto Slab" charset="0"/>
                <a:cs typeface="Roboto Slab" charset="0"/>
              </a:rPr>
              <a:t>©</a:t>
            </a:r>
            <a:r>
              <a:rPr lang="en-US" sz="900" b="0" dirty="0">
                <a:solidFill>
                  <a:prstClr val="white">
                    <a:lumMod val="50000"/>
                  </a:prstClr>
                </a:solidFill>
                <a:latin typeface="Roboto Slab" charset="0"/>
                <a:ea typeface="Roboto Slab" charset="0"/>
                <a:cs typeface="Roboto Slab" charset="0"/>
              </a:rPr>
              <a:t>The Center for Relationship Education</a:t>
            </a:r>
          </a:p>
        </p:txBody>
      </p:sp>
    </p:spTree>
    <p:extLst>
      <p:ext uri="{BB962C8B-B14F-4D97-AF65-F5344CB8AC3E}">
        <p14:creationId xmlns:p14="http://schemas.microsoft.com/office/powerpoint/2010/main" val="104506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6" name="Picture Placeholder 5"/>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23138" b="9706"/>
          <a:stretch/>
        </p:blipFill>
        <p:spPr/>
      </p:pic>
      <p:sp>
        <p:nvSpPr>
          <p:cNvPr id="7" name="Footer Placeholder 3"/>
          <p:cNvSpPr txBox="1">
            <a:spLocks/>
          </p:cNvSpPr>
          <p:nvPr/>
        </p:nvSpPr>
        <p:spPr>
          <a:xfrm>
            <a:off x="583125" y="6382905"/>
            <a:ext cx="11028925" cy="365125"/>
          </a:xfrm>
          <a:prstGeom prst="rect">
            <a:avLst/>
          </a:prstGeom>
        </p:spPr>
        <p:txBody>
          <a:bodyPr anchor="ctr" anchorCtr="0"/>
          <a:lstStyle>
            <a:defPPr>
              <a:defRPr lang="en-US"/>
            </a:defPPr>
            <a:lvl1pPr marL="0" algn="l" defTabSz="1828434" rtl="0" eaLnBrk="1" latinLnBrk="0" hangingPunct="1">
              <a:defRPr sz="1800" b="1" i="0" kern="1200">
                <a:solidFill>
                  <a:schemeClr val="tx1"/>
                </a:solidFill>
                <a:latin typeface="Open Sans Extrabold" charset="0"/>
                <a:ea typeface="Open Sans Extrabold" charset="0"/>
                <a:cs typeface="Open Sans Extrabold" charset="0"/>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defTabSz="914217">
              <a:tabLst>
                <a:tab pos="8763000" algn="l"/>
              </a:tabLst>
            </a:pPr>
            <a:r>
              <a:rPr lang="en-US" sz="900" baseline="30000" dirty="0">
                <a:solidFill>
                  <a:prstClr val="white">
                    <a:lumMod val="50000"/>
                  </a:prstClr>
                </a:solidFill>
                <a:latin typeface="Roboto Slab" charset="0"/>
                <a:ea typeface="Roboto Slab" charset="0"/>
                <a:cs typeface="Roboto Slab" charset="0"/>
              </a:rPr>
              <a:t>©</a:t>
            </a:r>
            <a:r>
              <a:rPr lang="en-US" sz="900" b="0" dirty="0">
                <a:solidFill>
                  <a:prstClr val="white">
                    <a:lumMod val="50000"/>
                  </a:prstClr>
                </a:solidFill>
                <a:latin typeface="Roboto Slab" charset="0"/>
                <a:ea typeface="Roboto Slab" charset="0"/>
                <a:cs typeface="Roboto Slab" charset="0"/>
              </a:rPr>
              <a:t>The Center for Relationship Education</a:t>
            </a:r>
          </a:p>
        </p:txBody>
      </p:sp>
    </p:spTree>
    <p:extLst>
      <p:ext uri="{BB962C8B-B14F-4D97-AF65-F5344CB8AC3E}">
        <p14:creationId xmlns:p14="http://schemas.microsoft.com/office/powerpoint/2010/main" val="6820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3"/>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21868" b="21868"/>
          <a:stretch>
            <a:fillRect/>
          </a:stretch>
        </p:blipFill>
        <p:spPr>
          <a:xfrm>
            <a:off x="1588" y="0"/>
            <a:ext cx="12188825" cy="6858000"/>
          </a:xfrm>
          <a:prstGeom prst="rect">
            <a:avLst/>
          </a:prstGeom>
        </p:spPr>
      </p:pic>
      <p:sp>
        <p:nvSpPr>
          <p:cNvPr id="7" name="Rectangle 6"/>
          <p:cNvSpPr/>
          <p:nvPr/>
        </p:nvSpPr>
        <p:spPr>
          <a:xfrm>
            <a:off x="1588" y="0"/>
            <a:ext cx="12188825" cy="6858000"/>
          </a:xfrm>
          <a:prstGeom prst="rect">
            <a:avLst/>
          </a:prstGeom>
          <a:gradFill flip="none" rotWithShape="0">
            <a:gsLst>
              <a:gs pos="0">
                <a:srgbClr val="2C627C"/>
              </a:gs>
              <a:gs pos="100000">
                <a:srgbClr val="000000">
                  <a:alpha val="44000"/>
                </a:srgb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prstClr val="white"/>
              </a:solidFill>
              <a:latin typeface="Poppins Light" charset="0"/>
            </a:endParaRPr>
          </a:p>
        </p:txBody>
      </p:sp>
      <p:sp>
        <p:nvSpPr>
          <p:cNvPr id="9" name="Rectangle 8"/>
          <p:cNvSpPr/>
          <p:nvPr/>
        </p:nvSpPr>
        <p:spPr>
          <a:xfrm>
            <a:off x="503514" y="566531"/>
            <a:ext cx="11111948" cy="572493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prstClr val="white"/>
              </a:solidFill>
              <a:latin typeface="Calibri" panose="020F0502020204030204"/>
            </a:endParaRPr>
          </a:p>
        </p:txBody>
      </p:sp>
      <p:sp>
        <p:nvSpPr>
          <p:cNvPr id="6" name="Title 5"/>
          <p:cNvSpPr>
            <a:spLocks noGrp="1"/>
          </p:cNvSpPr>
          <p:nvPr>
            <p:ph type="title"/>
          </p:nvPr>
        </p:nvSpPr>
        <p:spPr>
          <a:xfrm>
            <a:off x="839569" y="566531"/>
            <a:ext cx="10512862" cy="1325563"/>
          </a:xfrm>
        </p:spPr>
        <p:txBody>
          <a:bodyPr>
            <a:normAutofit/>
          </a:bodyPr>
          <a:lstStyle/>
          <a:p>
            <a:r>
              <a:rPr lang="en-US" sz="4800" u="none" dirty="0">
                <a:solidFill>
                  <a:srgbClr val="2C627C"/>
                </a:solidFill>
              </a:rPr>
              <a:t>I Want You to Have the:</a:t>
            </a:r>
          </a:p>
        </p:txBody>
      </p:sp>
      <p:sp>
        <p:nvSpPr>
          <p:cNvPr id="14" name="TextBox 13"/>
          <p:cNvSpPr txBox="1"/>
          <p:nvPr/>
        </p:nvSpPr>
        <p:spPr>
          <a:xfrm>
            <a:off x="1716087" y="2027428"/>
            <a:ext cx="8686800" cy="3016210"/>
          </a:xfrm>
          <a:prstGeom prst="rect">
            <a:avLst/>
          </a:prstGeom>
          <a:noFill/>
        </p:spPr>
        <p:txBody>
          <a:bodyPr wrap="square" rtlCol="0">
            <a:spAutoFit/>
          </a:bodyPr>
          <a:lstStyle/>
          <a:p>
            <a:pPr algn="ctr" defTabSz="914217"/>
            <a:r>
              <a:rPr lang="en-US" sz="4000" b="1" dirty="0">
                <a:solidFill>
                  <a:prstClr val="black"/>
                </a:solidFill>
                <a:latin typeface="Roboto Slab" charset="0"/>
                <a:ea typeface="Roboto Slab" charset="0"/>
                <a:cs typeface="Roboto Slab" charset="0"/>
              </a:rPr>
              <a:t>Best Relationships</a:t>
            </a:r>
          </a:p>
          <a:p>
            <a:pPr algn="ctr" defTabSz="914217"/>
            <a:r>
              <a:rPr lang="en-US" sz="4000" b="1" dirty="0">
                <a:solidFill>
                  <a:prstClr val="black"/>
                </a:solidFill>
                <a:latin typeface="Roboto Slab" charset="0"/>
                <a:ea typeface="Roboto Slab" charset="0"/>
                <a:cs typeface="Roboto Slab" charset="0"/>
              </a:rPr>
              <a:t>Best Sex</a:t>
            </a:r>
          </a:p>
          <a:p>
            <a:pPr algn="ctr" defTabSz="914217"/>
            <a:r>
              <a:rPr lang="en-US" sz="4000" b="1" dirty="0">
                <a:solidFill>
                  <a:prstClr val="black"/>
                </a:solidFill>
                <a:latin typeface="Roboto Slab" charset="0"/>
                <a:ea typeface="Roboto Slab" charset="0"/>
                <a:cs typeface="Roboto Slab" charset="0"/>
              </a:rPr>
              <a:t>Best Life</a:t>
            </a:r>
          </a:p>
          <a:p>
            <a:pPr algn="ctr" defTabSz="914217"/>
            <a:endParaRPr lang="en-US" sz="4000" b="1" dirty="0">
              <a:solidFill>
                <a:prstClr val="black"/>
              </a:solidFill>
              <a:latin typeface="Roboto Slab" charset="0"/>
              <a:ea typeface="Roboto Slab" charset="0"/>
              <a:cs typeface="Roboto Slab" charset="0"/>
            </a:endParaRPr>
          </a:p>
          <a:p>
            <a:pPr algn="ctr" defTabSz="914217"/>
            <a:endParaRPr lang="en-US" sz="3000" b="1" dirty="0">
              <a:solidFill>
                <a:prstClr val="black"/>
              </a:solidFill>
              <a:latin typeface="Roboto Slab" charset="0"/>
              <a:ea typeface="Roboto Slab" charset="0"/>
              <a:cs typeface="Roboto Slab" charset="0"/>
            </a:endParaRPr>
          </a:p>
        </p:txBody>
      </p:sp>
      <p:sp>
        <p:nvSpPr>
          <p:cNvPr id="10" name="Footer Placeholder 3"/>
          <p:cNvSpPr txBox="1">
            <a:spLocks/>
          </p:cNvSpPr>
          <p:nvPr/>
        </p:nvSpPr>
        <p:spPr>
          <a:xfrm>
            <a:off x="583125" y="6382905"/>
            <a:ext cx="11028925" cy="365125"/>
          </a:xfrm>
          <a:prstGeom prst="rect">
            <a:avLst/>
          </a:prstGeom>
        </p:spPr>
        <p:txBody>
          <a:bodyPr anchor="ctr" anchorCtr="0"/>
          <a:lstStyle>
            <a:defPPr>
              <a:defRPr lang="en-US"/>
            </a:defPPr>
            <a:lvl1pPr marL="0" algn="l" defTabSz="1828434" rtl="0" eaLnBrk="1" latinLnBrk="0" hangingPunct="1">
              <a:defRPr sz="1800" b="1" i="0" kern="1200">
                <a:solidFill>
                  <a:schemeClr val="tx1"/>
                </a:solidFill>
                <a:latin typeface="Open Sans Extrabold" charset="0"/>
                <a:ea typeface="Open Sans Extrabold" charset="0"/>
                <a:cs typeface="Open Sans Extrabold" charset="0"/>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defTabSz="914217">
              <a:tabLst>
                <a:tab pos="8763000" algn="l"/>
              </a:tabLst>
            </a:pPr>
            <a:r>
              <a:rPr lang="en-US" sz="900" baseline="30000" dirty="0">
                <a:solidFill>
                  <a:prstClr val="white">
                    <a:lumMod val="50000"/>
                  </a:prstClr>
                </a:solidFill>
                <a:latin typeface="Roboto Slab" charset="0"/>
                <a:ea typeface="Roboto Slab" charset="0"/>
                <a:cs typeface="Roboto Slab" charset="0"/>
              </a:rPr>
              <a:t>©</a:t>
            </a:r>
            <a:r>
              <a:rPr lang="en-US" sz="900" b="0" dirty="0">
                <a:solidFill>
                  <a:prstClr val="white">
                    <a:lumMod val="50000"/>
                  </a:prstClr>
                </a:solidFill>
                <a:latin typeface="Roboto Slab" charset="0"/>
                <a:ea typeface="Roboto Slab" charset="0"/>
                <a:cs typeface="Roboto Slab" charset="0"/>
              </a:rPr>
              <a:t>The Center for Relationship Education</a:t>
            </a:r>
          </a:p>
        </p:txBody>
      </p:sp>
    </p:spTree>
    <p:extLst>
      <p:ext uri="{BB962C8B-B14F-4D97-AF65-F5344CB8AC3E}">
        <p14:creationId xmlns:p14="http://schemas.microsoft.com/office/powerpoint/2010/main" val="1066230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377125"/>
            <a:ext cx="12188825" cy="7619924"/>
          </a:xfrm>
          <a:prstGeom prst="rect">
            <a:avLst/>
          </a:prstGeom>
        </p:spPr>
      </p:pic>
      <p:sp>
        <p:nvSpPr>
          <p:cNvPr id="7" name="Rectangle 6"/>
          <p:cNvSpPr/>
          <p:nvPr/>
        </p:nvSpPr>
        <p:spPr>
          <a:xfrm>
            <a:off x="1588" y="-15376"/>
            <a:ext cx="12188825" cy="6873376"/>
          </a:xfrm>
          <a:prstGeom prst="rect">
            <a:avLst/>
          </a:prstGeom>
          <a:gradFill flip="none" rotWithShape="0">
            <a:gsLst>
              <a:gs pos="0">
                <a:srgbClr val="00AAB4"/>
              </a:gs>
              <a:gs pos="100000">
                <a:schemeClr val="tx1">
                  <a:alpha val="53000"/>
                </a:scheme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prstClr val="white"/>
              </a:solidFill>
              <a:latin typeface="Poppins Light" charset="0"/>
            </a:endParaRPr>
          </a:p>
        </p:txBody>
      </p:sp>
      <p:sp>
        <p:nvSpPr>
          <p:cNvPr id="3" name="Title 1"/>
          <p:cNvSpPr txBox="1">
            <a:spLocks/>
          </p:cNvSpPr>
          <p:nvPr/>
        </p:nvSpPr>
        <p:spPr>
          <a:xfrm>
            <a:off x="285215" y="-15375"/>
            <a:ext cx="4953791" cy="6873375"/>
          </a:xfrm>
          <a:prstGeom prst="rect">
            <a:avLst/>
          </a:prstGeom>
          <a:noFill/>
        </p:spPr>
        <p:txBody>
          <a:bodyPr anchor="ctr" anchorCtr="0"/>
          <a:lst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a:lstStyle>
          <a:p>
            <a:pPr algn="r" defTabSz="914172"/>
            <a:r>
              <a:rPr lang="en-US" sz="7500" b="1" dirty="0">
                <a:solidFill>
                  <a:prstClr val="white"/>
                </a:solidFill>
                <a:latin typeface="Raleway ExtraBold" charset="0"/>
                <a:ea typeface="Raleway ExtraBold" charset="0"/>
                <a:cs typeface="Raleway ExtraBold" charset="0"/>
              </a:rPr>
              <a:t>Who is Having the Best Sex?</a:t>
            </a:r>
          </a:p>
        </p:txBody>
      </p:sp>
      <p:sp>
        <p:nvSpPr>
          <p:cNvPr id="8" name="Title 1"/>
          <p:cNvSpPr txBox="1">
            <a:spLocks/>
          </p:cNvSpPr>
          <p:nvPr/>
        </p:nvSpPr>
        <p:spPr>
          <a:xfrm>
            <a:off x="6527533" y="998217"/>
            <a:ext cx="5229443" cy="3099383"/>
          </a:xfrm>
          <a:prstGeom prst="rect">
            <a:avLst/>
          </a:prstGeom>
          <a:noFill/>
        </p:spPr>
        <p:txBody>
          <a:bodyPr anchor="ctr" anchorCtr="0"/>
          <a:lst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a:lstStyle>
          <a:p>
            <a:pPr defTabSz="914172"/>
            <a:r>
              <a:rPr lang="en-US" sz="3600" dirty="0">
                <a:solidFill>
                  <a:prstClr val="white"/>
                </a:solidFill>
                <a:latin typeface="Roboto Slab" charset="0"/>
                <a:ea typeface="Roboto Slab" charset="0"/>
                <a:cs typeface="Roboto Slab" charset="0"/>
              </a:rPr>
              <a:t>Singles?</a:t>
            </a:r>
          </a:p>
          <a:p>
            <a:pPr defTabSz="914172"/>
            <a:r>
              <a:rPr lang="en-US" sz="3600" dirty="0">
                <a:solidFill>
                  <a:prstClr val="white"/>
                </a:solidFill>
                <a:latin typeface="Roboto Slab" charset="0"/>
                <a:ea typeface="Roboto Slab" charset="0"/>
                <a:cs typeface="Roboto Slab" charset="0"/>
              </a:rPr>
              <a:t>Married Couples?</a:t>
            </a:r>
          </a:p>
          <a:p>
            <a:pPr defTabSz="914172"/>
            <a:r>
              <a:rPr lang="en-US" sz="3600" dirty="0">
                <a:solidFill>
                  <a:prstClr val="white"/>
                </a:solidFill>
                <a:latin typeface="Roboto Slab" charset="0"/>
                <a:ea typeface="Roboto Slab" charset="0"/>
                <a:cs typeface="Roboto Slab" charset="0"/>
              </a:rPr>
              <a:t>Divorced People?</a:t>
            </a:r>
          </a:p>
          <a:p>
            <a:pPr defTabSz="914172"/>
            <a:r>
              <a:rPr lang="en-US" sz="3600" dirty="0">
                <a:solidFill>
                  <a:prstClr val="white"/>
                </a:solidFill>
                <a:latin typeface="Roboto Slab" charset="0"/>
                <a:ea typeface="Roboto Slab" charset="0"/>
                <a:cs typeface="Roboto Slab" charset="0"/>
              </a:rPr>
              <a:t>Cohabitating Couples?</a:t>
            </a:r>
          </a:p>
          <a:p>
            <a:pPr defTabSz="914172"/>
            <a:r>
              <a:rPr lang="en-US" sz="3600" dirty="0">
                <a:solidFill>
                  <a:prstClr val="white"/>
                </a:solidFill>
                <a:latin typeface="Roboto Slab" charset="0"/>
                <a:ea typeface="Roboto Slab" charset="0"/>
                <a:cs typeface="Roboto Slab" charset="0"/>
              </a:rPr>
              <a:t>Old People?</a:t>
            </a:r>
          </a:p>
        </p:txBody>
      </p:sp>
      <p:sp>
        <p:nvSpPr>
          <p:cNvPr id="18" name="Title 1"/>
          <p:cNvSpPr txBox="1">
            <a:spLocks/>
          </p:cNvSpPr>
          <p:nvPr/>
        </p:nvSpPr>
        <p:spPr>
          <a:xfrm>
            <a:off x="6527533" y="4056876"/>
            <a:ext cx="5229443" cy="682336"/>
          </a:xfrm>
          <a:prstGeom prst="rect">
            <a:avLst/>
          </a:prstGeom>
          <a:noFill/>
        </p:spPr>
        <p:txBody>
          <a:bodyPr anchor="ctr" anchorCtr="0"/>
          <a:lst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a:lstStyle>
          <a:p>
            <a:pPr defTabSz="914172"/>
            <a:r>
              <a:rPr lang="en-US" sz="3600" dirty="0">
                <a:solidFill>
                  <a:prstClr val="white"/>
                </a:solidFill>
                <a:latin typeface="Roboto Slab Light" charset="0"/>
                <a:ea typeface="Roboto Slab Light" charset="0"/>
                <a:cs typeface="Roboto Slab Light" charset="0"/>
              </a:rPr>
              <a:t>The Research Says</a:t>
            </a:r>
            <a:r>
              <a:rPr lang="is-IS" sz="3600" dirty="0">
                <a:solidFill>
                  <a:prstClr val="white"/>
                </a:solidFill>
                <a:latin typeface="Roboto Slab Light" charset="0"/>
                <a:ea typeface="Roboto Slab Light" charset="0"/>
                <a:cs typeface="Roboto Slab Light" charset="0"/>
              </a:rPr>
              <a:t>…</a:t>
            </a:r>
            <a:endParaRPr lang="en-US" sz="3600" dirty="0">
              <a:solidFill>
                <a:prstClr val="white"/>
              </a:solidFill>
              <a:latin typeface="Roboto Slab Light" charset="0"/>
              <a:ea typeface="Roboto Slab Light" charset="0"/>
              <a:cs typeface="Roboto Slab Light" charset="0"/>
            </a:endParaRPr>
          </a:p>
        </p:txBody>
      </p:sp>
      <p:sp>
        <p:nvSpPr>
          <p:cNvPr id="19" name="Title 1"/>
          <p:cNvSpPr txBox="1">
            <a:spLocks/>
          </p:cNvSpPr>
          <p:nvPr/>
        </p:nvSpPr>
        <p:spPr>
          <a:xfrm>
            <a:off x="6527533" y="4655592"/>
            <a:ext cx="5837969" cy="998220"/>
          </a:xfrm>
          <a:prstGeom prst="rect">
            <a:avLst/>
          </a:prstGeom>
          <a:noFill/>
        </p:spPr>
        <p:txBody>
          <a:bodyPr anchor="ctr" anchorCtr="0"/>
          <a:lst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a:lstStyle>
          <a:p>
            <a:pPr defTabSz="914172"/>
            <a:r>
              <a:rPr lang="en-US" sz="5400" b="1" dirty="0">
                <a:solidFill>
                  <a:prstClr val="white"/>
                </a:solidFill>
                <a:latin typeface="Raleway ExtraBold" charset="0"/>
                <a:ea typeface="Raleway ExtraBold" charset="0"/>
                <a:cs typeface="Raleway ExtraBold" charset="0"/>
              </a:rPr>
              <a:t>Married People</a:t>
            </a:r>
          </a:p>
        </p:txBody>
      </p:sp>
      <p:cxnSp>
        <p:nvCxnSpPr>
          <p:cNvPr id="13" name="Straight Connector 12"/>
          <p:cNvCxnSpPr/>
          <p:nvPr/>
        </p:nvCxnSpPr>
        <p:spPr>
          <a:xfrm>
            <a:off x="6094095" y="1474470"/>
            <a:ext cx="0" cy="3806190"/>
          </a:xfrm>
          <a:prstGeom prst="line">
            <a:avLst/>
          </a:prstGeom>
          <a:ln w="635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10" name="Footer Placeholder 3"/>
          <p:cNvSpPr txBox="1">
            <a:spLocks/>
          </p:cNvSpPr>
          <p:nvPr/>
        </p:nvSpPr>
        <p:spPr>
          <a:xfrm>
            <a:off x="583125" y="6382905"/>
            <a:ext cx="11028925" cy="365125"/>
          </a:xfrm>
          <a:prstGeom prst="rect">
            <a:avLst/>
          </a:prstGeom>
        </p:spPr>
        <p:txBody>
          <a:bodyPr anchor="ctr" anchorCtr="0"/>
          <a:lstStyle>
            <a:defPPr>
              <a:defRPr lang="en-US"/>
            </a:defPPr>
            <a:lvl1pPr marL="0" algn="l" defTabSz="1828434" rtl="0" eaLnBrk="1" latinLnBrk="0" hangingPunct="1">
              <a:defRPr sz="1800" b="1" i="0" kern="1200">
                <a:solidFill>
                  <a:schemeClr val="tx1"/>
                </a:solidFill>
                <a:latin typeface="Open Sans Extrabold" charset="0"/>
                <a:ea typeface="Open Sans Extrabold" charset="0"/>
                <a:cs typeface="Open Sans Extrabold" charset="0"/>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defTabSz="914217">
              <a:tabLst>
                <a:tab pos="8763000" algn="l"/>
              </a:tabLst>
            </a:pPr>
            <a:r>
              <a:rPr lang="en-US" sz="900" baseline="30000" dirty="0">
                <a:solidFill>
                  <a:prstClr val="white">
                    <a:lumMod val="50000"/>
                  </a:prstClr>
                </a:solidFill>
                <a:latin typeface="Roboto Slab" charset="0"/>
                <a:ea typeface="Roboto Slab" charset="0"/>
                <a:cs typeface="Roboto Slab" charset="0"/>
              </a:rPr>
              <a:t>©</a:t>
            </a:r>
            <a:r>
              <a:rPr lang="en-US" sz="900" b="0" dirty="0">
                <a:solidFill>
                  <a:prstClr val="white">
                    <a:lumMod val="50000"/>
                  </a:prstClr>
                </a:solidFill>
                <a:latin typeface="Roboto Slab" charset="0"/>
                <a:ea typeface="Roboto Slab" charset="0"/>
                <a:cs typeface="Roboto Slab" charset="0"/>
              </a:rPr>
              <a:t>The Center for Relationship Education</a:t>
            </a:r>
          </a:p>
        </p:txBody>
      </p:sp>
      <p:grpSp>
        <p:nvGrpSpPr>
          <p:cNvPr id="11" name="Group 10"/>
          <p:cNvGrpSpPr/>
          <p:nvPr/>
        </p:nvGrpSpPr>
        <p:grpSpPr>
          <a:xfrm>
            <a:off x="6527533" y="5557145"/>
            <a:ext cx="4509767" cy="782256"/>
            <a:chOff x="6475216" y="4797601"/>
            <a:chExt cx="4509767" cy="782256"/>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6591" y="5199845"/>
              <a:ext cx="1868392" cy="38001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8284" y="4797601"/>
              <a:ext cx="974214" cy="30054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2203" y="5199845"/>
              <a:ext cx="1530057" cy="37130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5216" y="4810648"/>
              <a:ext cx="1811948" cy="273792"/>
            </a:xfrm>
            <a:prstGeom prst="rect">
              <a:avLst/>
            </a:prstGeom>
          </p:spPr>
        </p:pic>
      </p:grpSp>
    </p:spTree>
    <p:extLst>
      <p:ext uri="{BB962C8B-B14F-4D97-AF65-F5344CB8AC3E}">
        <p14:creationId xmlns:p14="http://schemas.microsoft.com/office/powerpoint/2010/main" val="60719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377125"/>
            <a:ext cx="12188825" cy="7619924"/>
          </a:xfrm>
          <a:prstGeom prst="rect">
            <a:avLst/>
          </a:prstGeom>
        </p:spPr>
      </p:pic>
      <p:sp>
        <p:nvSpPr>
          <p:cNvPr id="7" name="Rectangle 6"/>
          <p:cNvSpPr/>
          <p:nvPr/>
        </p:nvSpPr>
        <p:spPr>
          <a:xfrm>
            <a:off x="1588" y="-15376"/>
            <a:ext cx="12188825" cy="6873376"/>
          </a:xfrm>
          <a:prstGeom prst="rect">
            <a:avLst/>
          </a:prstGeom>
          <a:gradFill flip="none" rotWithShape="0">
            <a:gsLst>
              <a:gs pos="0">
                <a:srgbClr val="7D2044"/>
              </a:gs>
              <a:gs pos="100000">
                <a:schemeClr val="tx1">
                  <a:alpha val="53000"/>
                </a:scheme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prstClr val="white"/>
              </a:solidFill>
              <a:latin typeface="Poppins Light" charset="0"/>
            </a:endParaRPr>
          </a:p>
        </p:txBody>
      </p:sp>
      <p:sp>
        <p:nvSpPr>
          <p:cNvPr id="3" name="Title 1"/>
          <p:cNvSpPr txBox="1">
            <a:spLocks/>
          </p:cNvSpPr>
          <p:nvPr/>
        </p:nvSpPr>
        <p:spPr>
          <a:xfrm>
            <a:off x="445216" y="0"/>
            <a:ext cx="4953791" cy="6873375"/>
          </a:xfrm>
          <a:prstGeom prst="rect">
            <a:avLst/>
          </a:prstGeom>
          <a:noFill/>
        </p:spPr>
        <p:txBody>
          <a:bodyPr anchor="ctr" anchorCtr="0"/>
          <a:lst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a:lstStyle>
          <a:p>
            <a:pPr algn="r" defTabSz="914172"/>
            <a:r>
              <a:rPr lang="en-US" sz="7500" b="1" dirty="0">
                <a:solidFill>
                  <a:prstClr val="white"/>
                </a:solidFill>
                <a:latin typeface="Raleway ExtraBold" charset="0"/>
                <a:ea typeface="Raleway ExtraBold" charset="0"/>
                <a:cs typeface="Raleway ExtraBold" charset="0"/>
              </a:rPr>
              <a:t>Do You Want to Have the Best Sex?</a:t>
            </a:r>
          </a:p>
        </p:txBody>
      </p:sp>
      <p:cxnSp>
        <p:nvCxnSpPr>
          <p:cNvPr id="13" name="Straight Connector 12"/>
          <p:cNvCxnSpPr/>
          <p:nvPr/>
        </p:nvCxnSpPr>
        <p:spPr>
          <a:xfrm>
            <a:off x="6094095" y="1474470"/>
            <a:ext cx="0" cy="3806190"/>
          </a:xfrm>
          <a:prstGeom prst="line">
            <a:avLst/>
          </a:prstGeom>
          <a:ln w="635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p:nvSpPr>
        <p:spPr>
          <a:xfrm>
            <a:off x="6665359" y="0"/>
            <a:ext cx="4953791" cy="6873375"/>
          </a:xfrm>
          <a:prstGeom prst="rect">
            <a:avLst/>
          </a:prstGeom>
          <a:noFill/>
        </p:spPr>
        <p:txBody>
          <a:bodyPr anchor="ctr" anchorCtr="0"/>
          <a:lst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a:lstStyle>
          <a:p>
            <a:pPr defTabSz="914172"/>
            <a:r>
              <a:rPr lang="en-US" sz="4800" dirty="0">
                <a:solidFill>
                  <a:prstClr val="white"/>
                </a:solidFill>
                <a:latin typeface="Open Sans Light" charset="0"/>
                <a:ea typeface="Open Sans Light" charset="0"/>
                <a:cs typeface="Open Sans Light" charset="0"/>
              </a:rPr>
              <a:t>We Want You to Love Sex!</a:t>
            </a:r>
          </a:p>
          <a:p>
            <a:pPr defTabSz="914172"/>
            <a:endParaRPr lang="en-US" sz="4800" dirty="0">
              <a:solidFill>
                <a:prstClr val="white"/>
              </a:solidFill>
              <a:latin typeface="Open Sans Light" charset="0"/>
              <a:ea typeface="Open Sans Light" charset="0"/>
              <a:cs typeface="Open Sans Light" charset="0"/>
            </a:endParaRPr>
          </a:p>
          <a:p>
            <a:pPr defTabSz="914172"/>
            <a:r>
              <a:rPr lang="en-US" sz="6000" b="1" dirty="0">
                <a:solidFill>
                  <a:prstClr val="white"/>
                </a:solidFill>
                <a:latin typeface="Roboto Slab" charset="0"/>
                <a:ea typeface="Roboto Slab" charset="0"/>
                <a:cs typeface="Roboto Slab" charset="0"/>
              </a:rPr>
              <a:t>Because Sex is Awesome!</a:t>
            </a:r>
          </a:p>
        </p:txBody>
      </p:sp>
      <p:sp>
        <p:nvSpPr>
          <p:cNvPr id="9" name="Footer Placeholder 3"/>
          <p:cNvSpPr txBox="1">
            <a:spLocks/>
          </p:cNvSpPr>
          <p:nvPr/>
        </p:nvSpPr>
        <p:spPr>
          <a:xfrm>
            <a:off x="583125" y="6382905"/>
            <a:ext cx="11028925" cy="365125"/>
          </a:xfrm>
          <a:prstGeom prst="rect">
            <a:avLst/>
          </a:prstGeom>
        </p:spPr>
        <p:txBody>
          <a:bodyPr anchor="ctr" anchorCtr="0"/>
          <a:lstStyle>
            <a:defPPr>
              <a:defRPr lang="en-US"/>
            </a:defPPr>
            <a:lvl1pPr marL="0" algn="l" defTabSz="1828434" rtl="0" eaLnBrk="1" latinLnBrk="0" hangingPunct="1">
              <a:defRPr sz="1800" b="1" i="0" kern="1200">
                <a:solidFill>
                  <a:schemeClr val="tx1"/>
                </a:solidFill>
                <a:latin typeface="Open Sans Extrabold" charset="0"/>
                <a:ea typeface="Open Sans Extrabold" charset="0"/>
                <a:cs typeface="Open Sans Extrabold" charset="0"/>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defTabSz="914217">
              <a:tabLst>
                <a:tab pos="8763000" algn="l"/>
              </a:tabLst>
            </a:pPr>
            <a:r>
              <a:rPr lang="en-US" sz="900" baseline="30000" dirty="0">
                <a:solidFill>
                  <a:prstClr val="white">
                    <a:lumMod val="50000"/>
                  </a:prstClr>
                </a:solidFill>
                <a:latin typeface="Roboto Slab" charset="0"/>
                <a:ea typeface="Roboto Slab" charset="0"/>
                <a:cs typeface="Roboto Slab" charset="0"/>
              </a:rPr>
              <a:t>©</a:t>
            </a:r>
            <a:r>
              <a:rPr lang="en-US" sz="900" b="0" dirty="0">
                <a:solidFill>
                  <a:prstClr val="white">
                    <a:lumMod val="50000"/>
                  </a:prstClr>
                </a:solidFill>
                <a:latin typeface="Roboto Slab" charset="0"/>
                <a:ea typeface="Roboto Slab" charset="0"/>
                <a:cs typeface="Roboto Slab" charset="0"/>
              </a:rPr>
              <a:t>The Center for Relationship Education</a:t>
            </a:r>
          </a:p>
        </p:txBody>
      </p:sp>
    </p:spTree>
    <p:extLst>
      <p:ext uri="{BB962C8B-B14F-4D97-AF65-F5344CB8AC3E}">
        <p14:creationId xmlns:p14="http://schemas.microsoft.com/office/powerpoint/2010/main" val="337268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377125"/>
            <a:ext cx="12188825" cy="7619924"/>
          </a:xfrm>
          <a:prstGeom prst="rect">
            <a:avLst/>
          </a:prstGeom>
        </p:spPr>
      </p:pic>
      <p:sp>
        <p:nvSpPr>
          <p:cNvPr id="7" name="Rectangle 6"/>
          <p:cNvSpPr/>
          <p:nvPr/>
        </p:nvSpPr>
        <p:spPr>
          <a:xfrm>
            <a:off x="1" y="-377125"/>
            <a:ext cx="12190412" cy="7619924"/>
          </a:xfrm>
          <a:prstGeom prst="rect">
            <a:avLst/>
          </a:prstGeom>
          <a:gradFill flip="none" rotWithShape="0">
            <a:gsLst>
              <a:gs pos="0">
                <a:srgbClr val="7D2044"/>
              </a:gs>
              <a:gs pos="100000">
                <a:schemeClr val="tx1">
                  <a:alpha val="53000"/>
                </a:scheme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prstClr val="white"/>
              </a:solidFill>
              <a:latin typeface="Poppins Light" charset="0"/>
            </a:endParaRPr>
          </a:p>
        </p:txBody>
      </p:sp>
      <p:sp>
        <p:nvSpPr>
          <p:cNvPr id="3" name="Title 1"/>
          <p:cNvSpPr txBox="1">
            <a:spLocks/>
          </p:cNvSpPr>
          <p:nvPr/>
        </p:nvSpPr>
        <p:spPr>
          <a:xfrm>
            <a:off x="509034" y="499100"/>
            <a:ext cx="11173933" cy="1663700"/>
          </a:xfrm>
          <a:prstGeom prst="rect">
            <a:avLst/>
          </a:prstGeom>
          <a:noFill/>
        </p:spPr>
        <p:txBody>
          <a:bodyPr anchor="ctr" anchorCtr="0"/>
          <a:lst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a:lstStyle>
          <a:p>
            <a:pPr algn="ctr" defTabSz="914172"/>
            <a:endParaRPr lang="en-US" sz="7500" b="1" dirty="0">
              <a:solidFill>
                <a:prstClr val="white"/>
              </a:solidFill>
              <a:latin typeface="Raleway ExtraBold" charset="0"/>
              <a:ea typeface="Raleway ExtraBold" charset="0"/>
              <a:cs typeface="Raleway ExtraBold" charset="0"/>
            </a:endParaRPr>
          </a:p>
        </p:txBody>
      </p:sp>
      <p:sp>
        <p:nvSpPr>
          <p:cNvPr id="14" name="Title 1"/>
          <p:cNvSpPr txBox="1">
            <a:spLocks/>
          </p:cNvSpPr>
          <p:nvPr/>
        </p:nvSpPr>
        <p:spPr>
          <a:xfrm>
            <a:off x="1036721" y="1580536"/>
            <a:ext cx="9829800" cy="3704601"/>
          </a:xfrm>
          <a:prstGeom prst="rect">
            <a:avLst/>
          </a:prstGeom>
          <a:noFill/>
        </p:spPr>
        <p:txBody>
          <a:bodyPr anchor="ctr" anchorCtr="0"/>
          <a:lst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a:lstStyle>
          <a:p>
            <a:pPr algn="ctr" defTabSz="914172"/>
            <a:r>
              <a:rPr lang="en-US" sz="4400" dirty="0">
                <a:solidFill>
                  <a:prstClr val="white"/>
                </a:solidFill>
                <a:latin typeface="Open Sans Light" charset="0"/>
                <a:ea typeface="Open Sans Light" charset="0"/>
                <a:cs typeface="Open Sans Light" charset="0"/>
              </a:rPr>
              <a:t>Why does something intended for bringing people together often tear relationships apart? </a:t>
            </a:r>
          </a:p>
          <a:p>
            <a:pPr algn="ctr" defTabSz="914172"/>
            <a:endParaRPr lang="en-US" sz="4400" dirty="0">
              <a:solidFill>
                <a:prstClr val="white"/>
              </a:solidFill>
              <a:latin typeface="Open Sans Light" charset="0"/>
              <a:ea typeface="Open Sans Light" charset="0"/>
              <a:cs typeface="Open Sans Light" charset="0"/>
            </a:endParaRPr>
          </a:p>
          <a:p>
            <a:pPr algn="ctr" defTabSz="914172"/>
            <a:endParaRPr lang="en-US" sz="4400" dirty="0">
              <a:solidFill>
                <a:prstClr val="white"/>
              </a:solidFill>
              <a:latin typeface="Open Sans Light" charset="0"/>
              <a:ea typeface="Open Sans Light" charset="0"/>
              <a:cs typeface="Open Sans Light" charset="0"/>
            </a:endParaRPr>
          </a:p>
        </p:txBody>
      </p:sp>
      <p:sp>
        <p:nvSpPr>
          <p:cNvPr id="9" name="Footer Placeholder 3"/>
          <p:cNvSpPr txBox="1">
            <a:spLocks/>
          </p:cNvSpPr>
          <p:nvPr/>
        </p:nvSpPr>
        <p:spPr>
          <a:xfrm>
            <a:off x="583125" y="6382905"/>
            <a:ext cx="11028925" cy="365125"/>
          </a:xfrm>
          <a:prstGeom prst="rect">
            <a:avLst/>
          </a:prstGeom>
        </p:spPr>
        <p:txBody>
          <a:bodyPr anchor="ctr" anchorCtr="0"/>
          <a:lstStyle>
            <a:defPPr>
              <a:defRPr lang="en-US"/>
            </a:defPPr>
            <a:lvl1pPr marL="0" algn="l" defTabSz="1828434" rtl="0" eaLnBrk="1" latinLnBrk="0" hangingPunct="1">
              <a:defRPr sz="1800" b="1" i="0" kern="1200">
                <a:solidFill>
                  <a:schemeClr val="tx1"/>
                </a:solidFill>
                <a:latin typeface="Open Sans Extrabold" charset="0"/>
                <a:ea typeface="Open Sans Extrabold" charset="0"/>
                <a:cs typeface="Open Sans Extrabold" charset="0"/>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defTabSz="914217">
              <a:tabLst>
                <a:tab pos="8763000" algn="l"/>
              </a:tabLst>
            </a:pPr>
            <a:r>
              <a:rPr lang="en-US" sz="900" baseline="30000" dirty="0">
                <a:solidFill>
                  <a:prstClr val="white">
                    <a:lumMod val="50000"/>
                  </a:prstClr>
                </a:solidFill>
                <a:latin typeface="Roboto Slab" charset="0"/>
                <a:ea typeface="Roboto Slab" charset="0"/>
                <a:cs typeface="Roboto Slab" charset="0"/>
              </a:rPr>
              <a:t>©</a:t>
            </a:r>
            <a:r>
              <a:rPr lang="en-US" sz="900" b="0" dirty="0">
                <a:solidFill>
                  <a:prstClr val="white">
                    <a:lumMod val="50000"/>
                  </a:prstClr>
                </a:solidFill>
                <a:latin typeface="Roboto Slab" charset="0"/>
                <a:ea typeface="Roboto Slab" charset="0"/>
                <a:cs typeface="Roboto Slab" charset="0"/>
              </a:rPr>
              <a:t>The Center for Relationship Education</a:t>
            </a:r>
          </a:p>
        </p:txBody>
      </p:sp>
      <p:cxnSp>
        <p:nvCxnSpPr>
          <p:cNvPr id="10" name="Straight Connector 9"/>
          <p:cNvCxnSpPr/>
          <p:nvPr/>
        </p:nvCxnSpPr>
        <p:spPr>
          <a:xfrm flipH="1">
            <a:off x="1532020" y="3978129"/>
            <a:ext cx="8839203" cy="0"/>
          </a:xfrm>
          <a:prstGeom prst="line">
            <a:avLst/>
          </a:prstGeom>
          <a:ln w="635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91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377125"/>
            <a:ext cx="12188825" cy="7619924"/>
          </a:xfrm>
          <a:prstGeom prst="rect">
            <a:avLst/>
          </a:prstGeom>
        </p:spPr>
      </p:pic>
      <p:sp>
        <p:nvSpPr>
          <p:cNvPr id="7" name="Rectangle 6"/>
          <p:cNvSpPr/>
          <p:nvPr/>
        </p:nvSpPr>
        <p:spPr>
          <a:xfrm>
            <a:off x="1589" y="-377125"/>
            <a:ext cx="12188824" cy="7619924"/>
          </a:xfrm>
          <a:prstGeom prst="rect">
            <a:avLst/>
          </a:prstGeom>
          <a:gradFill flip="none" rotWithShape="0">
            <a:gsLst>
              <a:gs pos="0">
                <a:srgbClr val="7D2044"/>
              </a:gs>
              <a:gs pos="100000">
                <a:schemeClr val="tx1">
                  <a:alpha val="53000"/>
                </a:scheme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prstClr val="white"/>
              </a:solidFill>
              <a:latin typeface="Poppins Light" charset="0"/>
            </a:endParaRPr>
          </a:p>
        </p:txBody>
      </p:sp>
      <p:sp>
        <p:nvSpPr>
          <p:cNvPr id="3" name="Title 1"/>
          <p:cNvSpPr txBox="1">
            <a:spLocks/>
          </p:cNvSpPr>
          <p:nvPr/>
        </p:nvSpPr>
        <p:spPr>
          <a:xfrm>
            <a:off x="509034" y="499100"/>
            <a:ext cx="11173933" cy="1663700"/>
          </a:xfrm>
          <a:prstGeom prst="rect">
            <a:avLst/>
          </a:prstGeom>
          <a:noFill/>
        </p:spPr>
        <p:txBody>
          <a:bodyPr anchor="ctr" anchorCtr="0"/>
          <a:lst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a:lstStyle>
          <a:p>
            <a:pPr algn="ctr" defTabSz="914172"/>
            <a:r>
              <a:rPr lang="en-US" sz="7500" b="1" dirty="0">
                <a:solidFill>
                  <a:prstClr val="white"/>
                </a:solidFill>
                <a:latin typeface="Raleway ExtraBold" charset="0"/>
                <a:ea typeface="Raleway ExtraBold" charset="0"/>
                <a:cs typeface="Raleway ExtraBold" charset="0"/>
              </a:rPr>
              <a:t>Sex?</a:t>
            </a:r>
          </a:p>
        </p:txBody>
      </p:sp>
      <p:sp>
        <p:nvSpPr>
          <p:cNvPr id="14" name="Title 1"/>
          <p:cNvSpPr txBox="1">
            <a:spLocks/>
          </p:cNvSpPr>
          <p:nvPr/>
        </p:nvSpPr>
        <p:spPr>
          <a:xfrm>
            <a:off x="1181100" y="2162801"/>
            <a:ext cx="9829800" cy="1783558"/>
          </a:xfrm>
          <a:prstGeom prst="rect">
            <a:avLst/>
          </a:prstGeom>
          <a:noFill/>
        </p:spPr>
        <p:txBody>
          <a:bodyPr anchor="ctr" anchorCtr="0"/>
          <a:lst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a:lstStyle>
          <a:p>
            <a:pPr algn="ctr" defTabSz="914172"/>
            <a:r>
              <a:rPr lang="en-US" sz="4400" dirty="0">
                <a:solidFill>
                  <a:prstClr val="white"/>
                </a:solidFill>
                <a:latin typeface="Open Sans Light" charset="0"/>
                <a:ea typeface="Open Sans Light" charset="0"/>
                <a:cs typeface="Open Sans Light" charset="0"/>
              </a:rPr>
              <a:t>What is Sex?</a:t>
            </a:r>
          </a:p>
          <a:p>
            <a:pPr algn="ctr" defTabSz="914172"/>
            <a:endParaRPr lang="en-US" sz="4400" dirty="0">
              <a:solidFill>
                <a:prstClr val="white"/>
              </a:solidFill>
              <a:latin typeface="Open Sans Light" charset="0"/>
              <a:ea typeface="Open Sans Light" charset="0"/>
              <a:cs typeface="Open Sans Light" charset="0"/>
            </a:endParaRPr>
          </a:p>
        </p:txBody>
      </p:sp>
      <p:cxnSp>
        <p:nvCxnSpPr>
          <p:cNvPr id="10" name="Straight Connector 9"/>
          <p:cNvCxnSpPr/>
          <p:nvPr/>
        </p:nvCxnSpPr>
        <p:spPr>
          <a:xfrm flipH="1">
            <a:off x="4876800" y="1837522"/>
            <a:ext cx="2286175" cy="0"/>
          </a:xfrm>
          <a:prstGeom prst="line">
            <a:avLst/>
          </a:prstGeom>
          <a:ln w="635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53839">
            <a:off x="3332313" y="-213302"/>
            <a:ext cx="5010402" cy="7268477"/>
          </a:xfrm>
          <a:prstGeom prst="rect">
            <a:avLst/>
          </a:prstGeom>
          <a:effectLst>
            <a:outerShdw blurRad="50800" dist="38100" algn="l" rotWithShape="0">
              <a:prstClr val="black">
                <a:alpha val="40000"/>
              </a:prstClr>
            </a:outerShdw>
          </a:effectLst>
        </p:spPr>
      </p:pic>
      <p:sp>
        <p:nvSpPr>
          <p:cNvPr id="9" name="Footer Placeholder 3"/>
          <p:cNvSpPr txBox="1">
            <a:spLocks/>
          </p:cNvSpPr>
          <p:nvPr/>
        </p:nvSpPr>
        <p:spPr>
          <a:xfrm>
            <a:off x="583125" y="6382905"/>
            <a:ext cx="11028925" cy="365125"/>
          </a:xfrm>
          <a:prstGeom prst="rect">
            <a:avLst/>
          </a:prstGeom>
        </p:spPr>
        <p:txBody>
          <a:bodyPr anchor="ctr" anchorCtr="0"/>
          <a:lstStyle>
            <a:defPPr>
              <a:defRPr lang="en-US"/>
            </a:defPPr>
            <a:lvl1pPr marL="0" algn="l" defTabSz="1828434" rtl="0" eaLnBrk="1" latinLnBrk="0" hangingPunct="1">
              <a:defRPr sz="1800" b="1" i="0" kern="1200">
                <a:solidFill>
                  <a:schemeClr val="tx1"/>
                </a:solidFill>
                <a:latin typeface="Open Sans Extrabold" charset="0"/>
                <a:ea typeface="Open Sans Extrabold" charset="0"/>
                <a:cs typeface="Open Sans Extrabold" charset="0"/>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defTabSz="914217">
              <a:tabLst>
                <a:tab pos="8763000" algn="l"/>
              </a:tabLst>
            </a:pPr>
            <a:r>
              <a:rPr lang="en-US" sz="900" baseline="30000" dirty="0">
                <a:solidFill>
                  <a:prstClr val="white">
                    <a:lumMod val="50000"/>
                  </a:prstClr>
                </a:solidFill>
                <a:latin typeface="Roboto Slab" charset="0"/>
                <a:ea typeface="Roboto Slab" charset="0"/>
                <a:cs typeface="Roboto Slab" charset="0"/>
              </a:rPr>
              <a:t>©</a:t>
            </a:r>
            <a:r>
              <a:rPr lang="en-US" sz="900" b="0" dirty="0">
                <a:solidFill>
                  <a:prstClr val="white">
                    <a:lumMod val="50000"/>
                  </a:prstClr>
                </a:solidFill>
                <a:latin typeface="Roboto Slab" charset="0"/>
                <a:ea typeface="Roboto Slab" charset="0"/>
                <a:cs typeface="Roboto Slab" charset="0"/>
              </a:rPr>
              <a:t>The Center for Relationship Education</a:t>
            </a:r>
          </a:p>
        </p:txBody>
      </p:sp>
    </p:spTree>
    <p:extLst>
      <p:ext uri="{BB962C8B-B14F-4D97-AF65-F5344CB8AC3E}">
        <p14:creationId xmlns:p14="http://schemas.microsoft.com/office/powerpoint/2010/main" val="101077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377125"/>
            <a:ext cx="12188825" cy="7619924"/>
          </a:xfrm>
          <a:prstGeom prst="rect">
            <a:avLst/>
          </a:prstGeom>
        </p:spPr>
      </p:pic>
      <p:sp>
        <p:nvSpPr>
          <p:cNvPr id="7" name="Rectangle 6"/>
          <p:cNvSpPr/>
          <p:nvPr/>
        </p:nvSpPr>
        <p:spPr>
          <a:xfrm>
            <a:off x="1589" y="-377125"/>
            <a:ext cx="12188824" cy="7619924"/>
          </a:xfrm>
          <a:prstGeom prst="rect">
            <a:avLst/>
          </a:prstGeom>
          <a:gradFill flip="none" rotWithShape="0">
            <a:gsLst>
              <a:gs pos="0">
                <a:srgbClr val="7D2044"/>
              </a:gs>
              <a:gs pos="100000">
                <a:schemeClr val="tx1">
                  <a:alpha val="53000"/>
                </a:scheme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prstClr val="white"/>
              </a:solidFill>
              <a:latin typeface="Poppins Light" charset="0"/>
            </a:endParaRPr>
          </a:p>
        </p:txBody>
      </p:sp>
      <p:sp>
        <p:nvSpPr>
          <p:cNvPr id="3" name="Title 1"/>
          <p:cNvSpPr txBox="1">
            <a:spLocks/>
          </p:cNvSpPr>
          <p:nvPr/>
        </p:nvSpPr>
        <p:spPr>
          <a:xfrm>
            <a:off x="509034" y="499100"/>
            <a:ext cx="11173933" cy="1663700"/>
          </a:xfrm>
          <a:prstGeom prst="rect">
            <a:avLst/>
          </a:prstGeom>
          <a:noFill/>
        </p:spPr>
        <p:txBody>
          <a:bodyPr anchor="ctr" anchorCtr="0"/>
          <a:lst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a:lstStyle>
          <a:p>
            <a:pPr algn="ctr" defTabSz="914172"/>
            <a:r>
              <a:rPr lang="en-US" sz="7500" b="1" dirty="0">
                <a:solidFill>
                  <a:prstClr val="white"/>
                </a:solidFill>
                <a:latin typeface="Raleway ExtraBold" charset="0"/>
                <a:ea typeface="Raleway ExtraBold" charset="0"/>
                <a:cs typeface="Raleway ExtraBold" charset="0"/>
              </a:rPr>
              <a:t>Friends with Benefits?</a:t>
            </a:r>
          </a:p>
        </p:txBody>
      </p:sp>
      <p:sp>
        <p:nvSpPr>
          <p:cNvPr id="14" name="Title 1"/>
          <p:cNvSpPr txBox="1">
            <a:spLocks/>
          </p:cNvSpPr>
          <p:nvPr/>
        </p:nvSpPr>
        <p:spPr>
          <a:xfrm>
            <a:off x="1181100" y="1944362"/>
            <a:ext cx="9829800" cy="3704601"/>
          </a:xfrm>
          <a:prstGeom prst="rect">
            <a:avLst/>
          </a:prstGeom>
          <a:noFill/>
        </p:spPr>
        <p:txBody>
          <a:bodyPr anchor="ctr" anchorCtr="0"/>
          <a:lst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a:lstStyle>
          <a:p>
            <a:pPr algn="ctr" defTabSz="914172"/>
            <a:r>
              <a:rPr lang="en-US" sz="4400" dirty="0">
                <a:solidFill>
                  <a:prstClr val="white"/>
                </a:solidFill>
                <a:latin typeface="Open Sans Light" charset="0"/>
                <a:ea typeface="Open Sans Light" charset="0"/>
                <a:cs typeface="Open Sans Light" charset="0"/>
              </a:rPr>
              <a:t>If you are in a relationship where these behaviors are happening, it would be a be a benefit to your friendship to define the relationship as romantic.</a:t>
            </a:r>
          </a:p>
        </p:txBody>
      </p:sp>
      <p:sp>
        <p:nvSpPr>
          <p:cNvPr id="9" name="Footer Placeholder 3"/>
          <p:cNvSpPr txBox="1">
            <a:spLocks/>
          </p:cNvSpPr>
          <p:nvPr/>
        </p:nvSpPr>
        <p:spPr>
          <a:xfrm>
            <a:off x="583125" y="6382905"/>
            <a:ext cx="11028925" cy="365125"/>
          </a:xfrm>
          <a:prstGeom prst="rect">
            <a:avLst/>
          </a:prstGeom>
        </p:spPr>
        <p:txBody>
          <a:bodyPr anchor="ctr" anchorCtr="0"/>
          <a:lstStyle>
            <a:defPPr>
              <a:defRPr lang="en-US"/>
            </a:defPPr>
            <a:lvl1pPr marL="0" algn="l" defTabSz="1828434" rtl="0" eaLnBrk="1" latinLnBrk="0" hangingPunct="1">
              <a:defRPr sz="1800" b="1" i="0" kern="1200">
                <a:solidFill>
                  <a:schemeClr val="tx1"/>
                </a:solidFill>
                <a:latin typeface="Open Sans Extrabold" charset="0"/>
                <a:ea typeface="Open Sans Extrabold" charset="0"/>
                <a:cs typeface="Open Sans Extrabold" charset="0"/>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defTabSz="914217">
              <a:tabLst>
                <a:tab pos="8763000" algn="l"/>
              </a:tabLst>
            </a:pPr>
            <a:r>
              <a:rPr lang="en-US" sz="900" baseline="30000" dirty="0">
                <a:solidFill>
                  <a:prstClr val="white">
                    <a:lumMod val="50000"/>
                  </a:prstClr>
                </a:solidFill>
                <a:latin typeface="Roboto Slab" charset="0"/>
                <a:ea typeface="Roboto Slab" charset="0"/>
                <a:cs typeface="Roboto Slab" charset="0"/>
              </a:rPr>
              <a:t>©</a:t>
            </a:r>
            <a:r>
              <a:rPr lang="en-US" sz="900" b="0" dirty="0">
                <a:solidFill>
                  <a:prstClr val="white">
                    <a:lumMod val="50000"/>
                  </a:prstClr>
                </a:solidFill>
                <a:latin typeface="Roboto Slab" charset="0"/>
                <a:ea typeface="Roboto Slab" charset="0"/>
                <a:cs typeface="Roboto Slab" charset="0"/>
              </a:rPr>
              <a:t>The Center for Relationship Education</a:t>
            </a:r>
          </a:p>
        </p:txBody>
      </p:sp>
    </p:spTree>
    <p:extLst>
      <p:ext uri="{BB962C8B-B14F-4D97-AF65-F5344CB8AC3E}">
        <p14:creationId xmlns:p14="http://schemas.microsoft.com/office/powerpoint/2010/main" val="76385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3"/>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21868" b="21868"/>
          <a:stretch>
            <a:fillRect/>
          </a:stretch>
        </p:blipFill>
        <p:spPr/>
      </p:pic>
      <p:sp>
        <p:nvSpPr>
          <p:cNvPr id="12" name="Rectangle 11"/>
          <p:cNvSpPr/>
          <p:nvPr/>
        </p:nvSpPr>
        <p:spPr>
          <a:xfrm>
            <a:off x="1588" y="-15376"/>
            <a:ext cx="12188825" cy="6873376"/>
          </a:xfrm>
          <a:prstGeom prst="rect">
            <a:avLst/>
          </a:prstGeom>
          <a:gradFill flip="none" rotWithShape="0">
            <a:gsLst>
              <a:gs pos="0">
                <a:srgbClr val="2C627C"/>
              </a:gs>
              <a:gs pos="100000">
                <a:schemeClr val="tx1">
                  <a:alpha val="53000"/>
                </a:scheme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prstClr val="white"/>
              </a:solidFill>
              <a:latin typeface="Poppins Light" charset="0"/>
            </a:endParaRPr>
          </a:p>
        </p:txBody>
      </p:sp>
      <p:sp>
        <p:nvSpPr>
          <p:cNvPr id="4" name="Text Placeholder 3"/>
          <p:cNvSpPr>
            <a:spLocks noGrp="1"/>
          </p:cNvSpPr>
          <p:nvPr>
            <p:ph type="body" sz="quarter" idx="10"/>
          </p:nvPr>
        </p:nvSpPr>
        <p:spPr>
          <a:xfrm>
            <a:off x="500269" y="2468812"/>
            <a:ext cx="11191462" cy="1905000"/>
          </a:xfrm>
        </p:spPr>
        <p:txBody>
          <a:bodyPr/>
          <a:lstStyle/>
          <a:p>
            <a:r>
              <a:rPr lang="en-US" dirty="0">
                <a:solidFill>
                  <a:schemeClr val="bg1"/>
                </a:solidFill>
              </a:rPr>
              <a:t>Humans vs. Animals</a:t>
            </a:r>
          </a:p>
        </p:txBody>
      </p:sp>
      <p:sp>
        <p:nvSpPr>
          <p:cNvPr id="6" name="Footer Placeholder 3"/>
          <p:cNvSpPr txBox="1">
            <a:spLocks/>
          </p:cNvSpPr>
          <p:nvPr/>
        </p:nvSpPr>
        <p:spPr>
          <a:xfrm>
            <a:off x="583125" y="6382905"/>
            <a:ext cx="11028925" cy="365125"/>
          </a:xfrm>
          <a:prstGeom prst="rect">
            <a:avLst/>
          </a:prstGeom>
        </p:spPr>
        <p:txBody>
          <a:bodyPr anchor="ctr" anchorCtr="0"/>
          <a:lstStyle>
            <a:defPPr>
              <a:defRPr lang="en-US"/>
            </a:defPPr>
            <a:lvl1pPr marL="0" algn="l" defTabSz="1828434" rtl="0" eaLnBrk="1" latinLnBrk="0" hangingPunct="1">
              <a:defRPr sz="1800" b="1" i="0" kern="1200">
                <a:solidFill>
                  <a:schemeClr val="tx1"/>
                </a:solidFill>
                <a:latin typeface="Open Sans Extrabold" charset="0"/>
                <a:ea typeface="Open Sans Extrabold" charset="0"/>
                <a:cs typeface="Open Sans Extrabold" charset="0"/>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defTabSz="914217">
              <a:tabLst>
                <a:tab pos="8763000" algn="l"/>
              </a:tabLst>
            </a:pPr>
            <a:r>
              <a:rPr lang="en-US" sz="900" baseline="30000" dirty="0">
                <a:solidFill>
                  <a:prstClr val="white">
                    <a:lumMod val="50000"/>
                  </a:prstClr>
                </a:solidFill>
                <a:latin typeface="Roboto Slab" charset="0"/>
                <a:ea typeface="Roboto Slab" charset="0"/>
                <a:cs typeface="Roboto Slab" charset="0"/>
              </a:rPr>
              <a:t>©</a:t>
            </a:r>
            <a:r>
              <a:rPr lang="en-US" sz="900" b="0" dirty="0">
                <a:solidFill>
                  <a:prstClr val="white">
                    <a:lumMod val="50000"/>
                  </a:prstClr>
                </a:solidFill>
                <a:latin typeface="Roboto Slab" charset="0"/>
                <a:ea typeface="Roboto Slab" charset="0"/>
                <a:cs typeface="Roboto Slab" charset="0"/>
              </a:rPr>
              <a:t>The Center for Relationship Education</a:t>
            </a:r>
          </a:p>
        </p:txBody>
      </p:sp>
    </p:spTree>
    <p:extLst>
      <p:ext uri="{BB962C8B-B14F-4D97-AF65-F5344CB8AC3E}">
        <p14:creationId xmlns:p14="http://schemas.microsoft.com/office/powerpoint/2010/main" val="39412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3"/>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21868" b="21868"/>
          <a:stretch>
            <a:fillRect/>
          </a:stretch>
        </p:blipFill>
        <p:spPr/>
      </p:pic>
      <p:sp>
        <p:nvSpPr>
          <p:cNvPr id="12" name="Rectangle 11"/>
          <p:cNvSpPr/>
          <p:nvPr/>
        </p:nvSpPr>
        <p:spPr>
          <a:xfrm>
            <a:off x="1588" y="-15376"/>
            <a:ext cx="12188825" cy="6873376"/>
          </a:xfrm>
          <a:prstGeom prst="rect">
            <a:avLst/>
          </a:prstGeom>
          <a:gradFill flip="none" rotWithShape="0">
            <a:gsLst>
              <a:gs pos="0">
                <a:srgbClr val="2C627C"/>
              </a:gs>
              <a:gs pos="100000">
                <a:schemeClr val="tx1">
                  <a:alpha val="53000"/>
                </a:scheme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prstClr val="white"/>
              </a:solidFill>
              <a:latin typeface="Poppins Light" charset="0"/>
            </a:endParaRPr>
          </a:p>
        </p:txBody>
      </p:sp>
      <p:sp>
        <p:nvSpPr>
          <p:cNvPr id="13" name="Rectangle 12"/>
          <p:cNvSpPr/>
          <p:nvPr/>
        </p:nvSpPr>
        <p:spPr>
          <a:xfrm>
            <a:off x="503514" y="566531"/>
            <a:ext cx="11111948" cy="572493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prstClr val="white"/>
              </a:solidFill>
              <a:latin typeface="Calibri" panose="020F0502020204030204"/>
            </a:endParaRPr>
          </a:p>
        </p:txBody>
      </p:sp>
      <p:sp>
        <p:nvSpPr>
          <p:cNvPr id="14" name="TextBox 13"/>
          <p:cNvSpPr txBox="1"/>
          <p:nvPr/>
        </p:nvSpPr>
        <p:spPr>
          <a:xfrm>
            <a:off x="1197711" y="1885565"/>
            <a:ext cx="4582377" cy="600164"/>
          </a:xfrm>
          <a:prstGeom prst="rect">
            <a:avLst/>
          </a:prstGeom>
          <a:noFill/>
        </p:spPr>
        <p:txBody>
          <a:bodyPr wrap="square" rtlCol="0">
            <a:spAutoFit/>
          </a:bodyPr>
          <a:lstStyle/>
          <a:p>
            <a:pPr algn="ctr" defTabSz="914217"/>
            <a:r>
              <a:rPr lang="en-US" sz="3300" dirty="0">
                <a:solidFill>
                  <a:srgbClr val="7D1C42"/>
                </a:solidFill>
                <a:latin typeface="Raleway" charset="0"/>
                <a:ea typeface="Raleway" charset="0"/>
                <a:cs typeface="Raleway" charset="0"/>
              </a:rPr>
              <a:t>Needs</a:t>
            </a:r>
          </a:p>
        </p:txBody>
      </p:sp>
      <p:sp>
        <p:nvSpPr>
          <p:cNvPr id="15" name="TextBox 14"/>
          <p:cNvSpPr txBox="1"/>
          <p:nvPr/>
        </p:nvSpPr>
        <p:spPr>
          <a:xfrm>
            <a:off x="6411913" y="1928260"/>
            <a:ext cx="4582377" cy="600164"/>
          </a:xfrm>
          <a:prstGeom prst="rect">
            <a:avLst/>
          </a:prstGeom>
          <a:noFill/>
        </p:spPr>
        <p:txBody>
          <a:bodyPr wrap="square" rtlCol="0">
            <a:spAutoFit/>
          </a:bodyPr>
          <a:lstStyle/>
          <a:p>
            <a:pPr algn="ctr" defTabSz="914217"/>
            <a:r>
              <a:rPr lang="en-US" sz="3300" dirty="0">
                <a:solidFill>
                  <a:srgbClr val="7D1C42"/>
                </a:solidFill>
                <a:latin typeface="Raleway" charset="0"/>
                <a:ea typeface="Raleway" charset="0"/>
                <a:cs typeface="Raleway" charset="0"/>
              </a:rPr>
              <a:t>Desire</a:t>
            </a:r>
          </a:p>
        </p:txBody>
      </p:sp>
      <p:sp>
        <p:nvSpPr>
          <p:cNvPr id="16" name="Freeform 15"/>
          <p:cNvSpPr/>
          <p:nvPr/>
        </p:nvSpPr>
        <p:spPr>
          <a:xfrm flipH="1">
            <a:off x="6096000" y="1796096"/>
            <a:ext cx="4925277" cy="4245502"/>
          </a:xfrm>
          <a:custGeom>
            <a:avLst/>
            <a:gdLst>
              <a:gd name="connsiteX0" fmla="*/ 0 w 8356600"/>
              <a:gd name="connsiteY0" fmla="*/ 0 h 6299200"/>
              <a:gd name="connsiteX1" fmla="*/ 8356600 w 8356600"/>
              <a:gd name="connsiteY1" fmla="*/ 0 h 6299200"/>
              <a:gd name="connsiteX2" fmla="*/ 8356600 w 8356600"/>
              <a:gd name="connsiteY2" fmla="*/ 6299200 h 6299200"/>
              <a:gd name="connsiteX0" fmla="*/ 0 w 8356600"/>
              <a:gd name="connsiteY0" fmla="*/ 0 h 6299200"/>
              <a:gd name="connsiteX1" fmla="*/ 8356600 w 8356600"/>
              <a:gd name="connsiteY1" fmla="*/ 0 h 6299200"/>
              <a:gd name="connsiteX2" fmla="*/ 8322211 w 8356600"/>
              <a:gd name="connsiteY2" fmla="*/ 760834 h 6299200"/>
              <a:gd name="connsiteX3" fmla="*/ 8356600 w 8356600"/>
              <a:gd name="connsiteY3" fmla="*/ 6299200 h 6299200"/>
              <a:gd name="connsiteX0" fmla="*/ 0 w 8356600"/>
              <a:gd name="connsiteY0" fmla="*/ 0 h 6299200"/>
              <a:gd name="connsiteX1" fmla="*/ 7084196 w 8356600"/>
              <a:gd name="connsiteY1" fmla="*/ 24234 h 6299200"/>
              <a:gd name="connsiteX2" fmla="*/ 8356600 w 8356600"/>
              <a:gd name="connsiteY2" fmla="*/ 0 h 6299200"/>
              <a:gd name="connsiteX3" fmla="*/ 8322211 w 8356600"/>
              <a:gd name="connsiteY3" fmla="*/ 760834 h 6299200"/>
              <a:gd name="connsiteX4" fmla="*/ 8356600 w 8356600"/>
              <a:gd name="connsiteY4" fmla="*/ 6299200 h 6299200"/>
              <a:gd name="connsiteX0" fmla="*/ 0 w 8356600"/>
              <a:gd name="connsiteY0" fmla="*/ 0 h 6299200"/>
              <a:gd name="connsiteX1" fmla="*/ 7084196 w 8356600"/>
              <a:gd name="connsiteY1" fmla="*/ 24234 h 6299200"/>
              <a:gd name="connsiteX2" fmla="*/ 8322211 w 8356600"/>
              <a:gd name="connsiteY2" fmla="*/ 760834 h 6299200"/>
              <a:gd name="connsiteX3" fmla="*/ 8356600 w 8356600"/>
              <a:gd name="connsiteY3" fmla="*/ 6299200 h 6299200"/>
              <a:gd name="connsiteX0" fmla="*/ 0 w 8423337"/>
              <a:gd name="connsiteY0" fmla="*/ 0 h 6299200"/>
              <a:gd name="connsiteX1" fmla="*/ 7084196 w 8423337"/>
              <a:gd name="connsiteY1" fmla="*/ 24234 h 6299200"/>
              <a:gd name="connsiteX2" fmla="*/ 8322211 w 8423337"/>
              <a:gd name="connsiteY2" fmla="*/ 760834 h 6299200"/>
              <a:gd name="connsiteX3" fmla="*/ 8356600 w 8423337"/>
              <a:gd name="connsiteY3" fmla="*/ 6299200 h 6299200"/>
              <a:gd name="connsiteX0" fmla="*/ 0 w 8423337"/>
              <a:gd name="connsiteY0" fmla="*/ 37039 h 6336239"/>
              <a:gd name="connsiteX1" fmla="*/ 7084196 w 8423337"/>
              <a:gd name="connsiteY1" fmla="*/ 61273 h 6336239"/>
              <a:gd name="connsiteX2" fmla="*/ 8322211 w 8423337"/>
              <a:gd name="connsiteY2" fmla="*/ 797873 h 6336239"/>
              <a:gd name="connsiteX3" fmla="*/ 8356600 w 8423337"/>
              <a:gd name="connsiteY3" fmla="*/ 6336239 h 6336239"/>
              <a:gd name="connsiteX0" fmla="*/ 0 w 8423337"/>
              <a:gd name="connsiteY0" fmla="*/ 18553 h 6317753"/>
              <a:gd name="connsiteX1" fmla="*/ 7084196 w 8423337"/>
              <a:gd name="connsiteY1" fmla="*/ 42787 h 6317753"/>
              <a:gd name="connsiteX2" fmla="*/ 8322211 w 8423337"/>
              <a:gd name="connsiteY2" fmla="*/ 779387 h 6317753"/>
              <a:gd name="connsiteX3" fmla="*/ 8356600 w 8423337"/>
              <a:gd name="connsiteY3" fmla="*/ 6317753 h 6317753"/>
              <a:gd name="connsiteX0" fmla="*/ 0 w 8356600"/>
              <a:gd name="connsiteY0" fmla="*/ 0 h 6299200"/>
              <a:gd name="connsiteX1" fmla="*/ 7084196 w 8356600"/>
              <a:gd name="connsiteY1" fmla="*/ 24234 h 6299200"/>
              <a:gd name="connsiteX2" fmla="*/ 8322211 w 8356600"/>
              <a:gd name="connsiteY2" fmla="*/ 760834 h 6299200"/>
              <a:gd name="connsiteX3" fmla="*/ 8356600 w 8356600"/>
              <a:gd name="connsiteY3" fmla="*/ 6299200 h 6299200"/>
            </a:gdLst>
            <a:ahLst/>
            <a:cxnLst>
              <a:cxn ang="0">
                <a:pos x="connsiteX0" y="connsiteY0"/>
              </a:cxn>
              <a:cxn ang="0">
                <a:pos x="connsiteX1" y="connsiteY1"/>
              </a:cxn>
              <a:cxn ang="0">
                <a:pos x="connsiteX2" y="connsiteY2"/>
              </a:cxn>
              <a:cxn ang="0">
                <a:pos x="connsiteX3" y="connsiteY3"/>
              </a:cxn>
            </a:cxnLst>
            <a:rect l="l" t="t" r="r" b="b"/>
            <a:pathLst>
              <a:path w="8356600" h="6299200">
                <a:moveTo>
                  <a:pt x="0" y="0"/>
                </a:moveTo>
                <a:lnTo>
                  <a:pt x="7084196" y="24234"/>
                </a:lnTo>
                <a:cubicBezTo>
                  <a:pt x="8161728" y="24040"/>
                  <a:pt x="8316480" y="223006"/>
                  <a:pt x="8322211" y="760834"/>
                </a:cubicBezTo>
                <a:cubicBezTo>
                  <a:pt x="8327942" y="1298662"/>
                  <a:pt x="8345137" y="4453078"/>
                  <a:pt x="8356600" y="6299200"/>
                </a:cubicBezTo>
              </a:path>
            </a:pathLst>
          </a:custGeom>
          <a:noFill/>
          <a:ln w="127000" cap="rn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prstClr val="white"/>
              </a:solidFill>
              <a:latin typeface="Calibri" panose="020F0502020204030204"/>
            </a:endParaRPr>
          </a:p>
        </p:txBody>
      </p:sp>
      <p:sp>
        <p:nvSpPr>
          <p:cNvPr id="17" name="Freeform 16"/>
          <p:cNvSpPr/>
          <p:nvPr/>
        </p:nvSpPr>
        <p:spPr>
          <a:xfrm>
            <a:off x="1197711" y="1803400"/>
            <a:ext cx="4925277" cy="4238198"/>
          </a:xfrm>
          <a:custGeom>
            <a:avLst/>
            <a:gdLst>
              <a:gd name="connsiteX0" fmla="*/ 0 w 8356600"/>
              <a:gd name="connsiteY0" fmla="*/ 0 h 6299200"/>
              <a:gd name="connsiteX1" fmla="*/ 8356600 w 8356600"/>
              <a:gd name="connsiteY1" fmla="*/ 0 h 6299200"/>
              <a:gd name="connsiteX2" fmla="*/ 8356600 w 8356600"/>
              <a:gd name="connsiteY2" fmla="*/ 6299200 h 6299200"/>
              <a:gd name="connsiteX0" fmla="*/ 0 w 8356600"/>
              <a:gd name="connsiteY0" fmla="*/ 0 h 6299200"/>
              <a:gd name="connsiteX1" fmla="*/ 8356600 w 8356600"/>
              <a:gd name="connsiteY1" fmla="*/ 0 h 6299200"/>
              <a:gd name="connsiteX2" fmla="*/ 8322211 w 8356600"/>
              <a:gd name="connsiteY2" fmla="*/ 760834 h 6299200"/>
              <a:gd name="connsiteX3" fmla="*/ 8356600 w 8356600"/>
              <a:gd name="connsiteY3" fmla="*/ 6299200 h 6299200"/>
              <a:gd name="connsiteX0" fmla="*/ 0 w 8356600"/>
              <a:gd name="connsiteY0" fmla="*/ 0 h 6299200"/>
              <a:gd name="connsiteX1" fmla="*/ 7084196 w 8356600"/>
              <a:gd name="connsiteY1" fmla="*/ 24234 h 6299200"/>
              <a:gd name="connsiteX2" fmla="*/ 8356600 w 8356600"/>
              <a:gd name="connsiteY2" fmla="*/ 0 h 6299200"/>
              <a:gd name="connsiteX3" fmla="*/ 8322211 w 8356600"/>
              <a:gd name="connsiteY3" fmla="*/ 760834 h 6299200"/>
              <a:gd name="connsiteX4" fmla="*/ 8356600 w 8356600"/>
              <a:gd name="connsiteY4" fmla="*/ 6299200 h 6299200"/>
              <a:gd name="connsiteX0" fmla="*/ 0 w 8356600"/>
              <a:gd name="connsiteY0" fmla="*/ 0 h 6299200"/>
              <a:gd name="connsiteX1" fmla="*/ 7084196 w 8356600"/>
              <a:gd name="connsiteY1" fmla="*/ 24234 h 6299200"/>
              <a:gd name="connsiteX2" fmla="*/ 8322211 w 8356600"/>
              <a:gd name="connsiteY2" fmla="*/ 760834 h 6299200"/>
              <a:gd name="connsiteX3" fmla="*/ 8356600 w 8356600"/>
              <a:gd name="connsiteY3" fmla="*/ 6299200 h 6299200"/>
              <a:gd name="connsiteX0" fmla="*/ 0 w 8423337"/>
              <a:gd name="connsiteY0" fmla="*/ 0 h 6299200"/>
              <a:gd name="connsiteX1" fmla="*/ 7084196 w 8423337"/>
              <a:gd name="connsiteY1" fmla="*/ 24234 h 6299200"/>
              <a:gd name="connsiteX2" fmla="*/ 8322211 w 8423337"/>
              <a:gd name="connsiteY2" fmla="*/ 760834 h 6299200"/>
              <a:gd name="connsiteX3" fmla="*/ 8356600 w 8423337"/>
              <a:gd name="connsiteY3" fmla="*/ 6299200 h 6299200"/>
              <a:gd name="connsiteX0" fmla="*/ 0 w 8423337"/>
              <a:gd name="connsiteY0" fmla="*/ 37039 h 6336239"/>
              <a:gd name="connsiteX1" fmla="*/ 7084196 w 8423337"/>
              <a:gd name="connsiteY1" fmla="*/ 61273 h 6336239"/>
              <a:gd name="connsiteX2" fmla="*/ 8322211 w 8423337"/>
              <a:gd name="connsiteY2" fmla="*/ 797873 h 6336239"/>
              <a:gd name="connsiteX3" fmla="*/ 8356600 w 8423337"/>
              <a:gd name="connsiteY3" fmla="*/ 6336239 h 6336239"/>
              <a:gd name="connsiteX0" fmla="*/ 0 w 8423337"/>
              <a:gd name="connsiteY0" fmla="*/ 18553 h 6317753"/>
              <a:gd name="connsiteX1" fmla="*/ 7084196 w 8423337"/>
              <a:gd name="connsiteY1" fmla="*/ 42787 h 6317753"/>
              <a:gd name="connsiteX2" fmla="*/ 8322211 w 8423337"/>
              <a:gd name="connsiteY2" fmla="*/ 779387 h 6317753"/>
              <a:gd name="connsiteX3" fmla="*/ 8356600 w 8423337"/>
              <a:gd name="connsiteY3" fmla="*/ 6317753 h 6317753"/>
              <a:gd name="connsiteX0" fmla="*/ 0 w 8356600"/>
              <a:gd name="connsiteY0" fmla="*/ 0 h 6299200"/>
              <a:gd name="connsiteX1" fmla="*/ 7084196 w 8356600"/>
              <a:gd name="connsiteY1" fmla="*/ 24234 h 6299200"/>
              <a:gd name="connsiteX2" fmla="*/ 8322211 w 8356600"/>
              <a:gd name="connsiteY2" fmla="*/ 760834 h 6299200"/>
              <a:gd name="connsiteX3" fmla="*/ 8356600 w 8356600"/>
              <a:gd name="connsiteY3" fmla="*/ 6299200 h 6299200"/>
            </a:gdLst>
            <a:ahLst/>
            <a:cxnLst>
              <a:cxn ang="0">
                <a:pos x="connsiteX0" y="connsiteY0"/>
              </a:cxn>
              <a:cxn ang="0">
                <a:pos x="connsiteX1" y="connsiteY1"/>
              </a:cxn>
              <a:cxn ang="0">
                <a:pos x="connsiteX2" y="connsiteY2"/>
              </a:cxn>
              <a:cxn ang="0">
                <a:pos x="connsiteX3" y="connsiteY3"/>
              </a:cxn>
            </a:cxnLst>
            <a:rect l="l" t="t" r="r" b="b"/>
            <a:pathLst>
              <a:path w="8356600" h="6299200">
                <a:moveTo>
                  <a:pt x="0" y="0"/>
                </a:moveTo>
                <a:lnTo>
                  <a:pt x="7084196" y="24234"/>
                </a:lnTo>
                <a:cubicBezTo>
                  <a:pt x="8161728" y="24040"/>
                  <a:pt x="8316480" y="223006"/>
                  <a:pt x="8322211" y="760834"/>
                </a:cubicBezTo>
                <a:cubicBezTo>
                  <a:pt x="8327942" y="1298662"/>
                  <a:pt x="8345137" y="4453078"/>
                  <a:pt x="8356600" y="6299200"/>
                </a:cubicBezTo>
              </a:path>
            </a:pathLst>
          </a:custGeom>
          <a:noFill/>
          <a:ln w="127000" cap="rn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prstClr val="white"/>
              </a:solidFill>
              <a:latin typeface="Calibri" panose="020F0502020204030204"/>
            </a:endParaRPr>
          </a:p>
        </p:txBody>
      </p:sp>
      <p:sp>
        <p:nvSpPr>
          <p:cNvPr id="4" name="Text Placeholder 3"/>
          <p:cNvSpPr>
            <a:spLocks noGrp="1"/>
          </p:cNvSpPr>
          <p:nvPr>
            <p:ph type="body" sz="quarter" idx="10"/>
          </p:nvPr>
        </p:nvSpPr>
        <p:spPr>
          <a:xfrm>
            <a:off x="500269" y="843596"/>
            <a:ext cx="11191462" cy="1905000"/>
          </a:xfrm>
        </p:spPr>
        <p:txBody>
          <a:bodyPr>
            <a:normAutofit/>
          </a:bodyPr>
          <a:lstStyle/>
          <a:p>
            <a:r>
              <a:rPr lang="en-US" sz="4800" u="none" dirty="0">
                <a:solidFill>
                  <a:srgbClr val="2C627C"/>
                </a:solidFill>
              </a:rPr>
              <a:t>What do we need to live?</a:t>
            </a:r>
          </a:p>
        </p:txBody>
      </p:sp>
      <p:sp>
        <p:nvSpPr>
          <p:cNvPr id="11" name="Footer Placeholder 3"/>
          <p:cNvSpPr txBox="1">
            <a:spLocks/>
          </p:cNvSpPr>
          <p:nvPr/>
        </p:nvSpPr>
        <p:spPr>
          <a:xfrm>
            <a:off x="583125" y="6382905"/>
            <a:ext cx="11028925" cy="365125"/>
          </a:xfrm>
          <a:prstGeom prst="rect">
            <a:avLst/>
          </a:prstGeom>
        </p:spPr>
        <p:txBody>
          <a:bodyPr anchor="ctr" anchorCtr="0"/>
          <a:lstStyle>
            <a:defPPr>
              <a:defRPr lang="en-US"/>
            </a:defPPr>
            <a:lvl1pPr marL="0" algn="l" defTabSz="1828434" rtl="0" eaLnBrk="1" latinLnBrk="0" hangingPunct="1">
              <a:defRPr sz="1800" b="1" i="0" kern="1200">
                <a:solidFill>
                  <a:schemeClr val="tx1"/>
                </a:solidFill>
                <a:latin typeface="Open Sans Extrabold" charset="0"/>
                <a:ea typeface="Open Sans Extrabold" charset="0"/>
                <a:cs typeface="Open Sans Extrabold" charset="0"/>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defTabSz="914217">
              <a:tabLst>
                <a:tab pos="8763000" algn="l"/>
              </a:tabLst>
            </a:pPr>
            <a:r>
              <a:rPr lang="en-US" sz="900" baseline="30000" dirty="0">
                <a:solidFill>
                  <a:prstClr val="white">
                    <a:lumMod val="50000"/>
                  </a:prstClr>
                </a:solidFill>
                <a:latin typeface="Roboto Slab" charset="0"/>
                <a:ea typeface="Roboto Slab" charset="0"/>
                <a:cs typeface="Roboto Slab" charset="0"/>
              </a:rPr>
              <a:t>©</a:t>
            </a:r>
            <a:r>
              <a:rPr lang="en-US" sz="900" b="0" dirty="0">
                <a:solidFill>
                  <a:prstClr val="white">
                    <a:lumMod val="50000"/>
                  </a:prstClr>
                </a:solidFill>
                <a:latin typeface="Roboto Slab" charset="0"/>
                <a:ea typeface="Roboto Slab" charset="0"/>
                <a:cs typeface="Roboto Slab" charset="0"/>
              </a:rPr>
              <a:t>The Center for Relationship Education</a:t>
            </a:r>
          </a:p>
        </p:txBody>
      </p:sp>
    </p:spTree>
    <p:extLst>
      <p:ext uri="{BB962C8B-B14F-4D97-AF65-F5344CB8AC3E}">
        <p14:creationId xmlns:p14="http://schemas.microsoft.com/office/powerpoint/2010/main" val="1220255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3845" y="1339420"/>
            <a:ext cx="5610443" cy="1530350"/>
          </a:xfrm>
        </p:spPr>
        <p:txBody>
          <a:bodyPr/>
          <a:lstStyle/>
          <a:p>
            <a:r>
              <a:rPr lang="en-US" sz="4800" dirty="0"/>
              <a:t>Who Says It’s OK to Have Sex As Teenagers?</a:t>
            </a:r>
          </a:p>
        </p:txBody>
      </p:sp>
      <p:pic>
        <p:nvPicPr>
          <p:cNvPr id="15" name="Picture Placeholder 14"/>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2212" r="92"/>
          <a:stretch/>
        </p:blipFill>
        <p:spPr/>
      </p:pic>
      <p:sp>
        <p:nvSpPr>
          <p:cNvPr id="9" name="Text Placeholder 8"/>
          <p:cNvSpPr>
            <a:spLocks noGrp="1"/>
          </p:cNvSpPr>
          <p:nvPr>
            <p:ph type="body" sz="quarter" idx="14"/>
          </p:nvPr>
        </p:nvSpPr>
        <p:spPr>
          <a:xfrm>
            <a:off x="753845" y="2994182"/>
            <a:ext cx="5610442" cy="2042319"/>
          </a:xfrm>
        </p:spPr>
        <p:txBody>
          <a:bodyPr/>
          <a:lstStyle/>
          <a:p>
            <a:r>
              <a:rPr lang="en-US" sz="3000" dirty="0"/>
              <a:t>What is their motivation?</a:t>
            </a:r>
          </a:p>
        </p:txBody>
      </p:sp>
      <p:sp>
        <p:nvSpPr>
          <p:cNvPr id="5" name="Footer Placeholder 3"/>
          <p:cNvSpPr txBox="1">
            <a:spLocks/>
          </p:cNvSpPr>
          <p:nvPr/>
        </p:nvSpPr>
        <p:spPr>
          <a:xfrm>
            <a:off x="583125" y="6382905"/>
            <a:ext cx="11028925" cy="365125"/>
          </a:xfrm>
          <a:prstGeom prst="rect">
            <a:avLst/>
          </a:prstGeom>
        </p:spPr>
        <p:txBody>
          <a:bodyPr anchor="ctr" anchorCtr="0"/>
          <a:lstStyle>
            <a:defPPr>
              <a:defRPr lang="en-US"/>
            </a:defPPr>
            <a:lvl1pPr marL="0" algn="l" defTabSz="1828434" rtl="0" eaLnBrk="1" latinLnBrk="0" hangingPunct="1">
              <a:defRPr sz="1800" b="1" i="0" kern="1200">
                <a:solidFill>
                  <a:schemeClr val="tx1"/>
                </a:solidFill>
                <a:latin typeface="Open Sans Extrabold" charset="0"/>
                <a:ea typeface="Open Sans Extrabold" charset="0"/>
                <a:cs typeface="Open Sans Extrabold" charset="0"/>
              </a:defRPr>
            </a:lvl1pPr>
            <a:lvl2pPr marL="914217" algn="l" defTabSz="1828434" rtl="0" eaLnBrk="1" latinLnBrk="0" hangingPunct="1">
              <a:defRPr sz="3599" kern="1200">
                <a:solidFill>
                  <a:schemeClr val="tx1"/>
                </a:solidFill>
                <a:latin typeface="+mn-lt"/>
                <a:ea typeface="+mn-ea"/>
                <a:cs typeface="+mn-cs"/>
              </a:defRPr>
            </a:lvl2pPr>
            <a:lvl3pPr marL="1828434" algn="l" defTabSz="1828434" rtl="0" eaLnBrk="1" latinLnBrk="0" hangingPunct="1">
              <a:defRPr sz="3599" kern="1200">
                <a:solidFill>
                  <a:schemeClr val="tx1"/>
                </a:solidFill>
                <a:latin typeface="+mn-lt"/>
                <a:ea typeface="+mn-ea"/>
                <a:cs typeface="+mn-cs"/>
              </a:defRPr>
            </a:lvl3pPr>
            <a:lvl4pPr marL="2742651" algn="l" defTabSz="1828434" rtl="0" eaLnBrk="1" latinLnBrk="0" hangingPunct="1">
              <a:defRPr sz="3599" kern="1200">
                <a:solidFill>
                  <a:schemeClr val="tx1"/>
                </a:solidFill>
                <a:latin typeface="+mn-lt"/>
                <a:ea typeface="+mn-ea"/>
                <a:cs typeface="+mn-cs"/>
              </a:defRPr>
            </a:lvl4pPr>
            <a:lvl5pPr marL="3656868" algn="l" defTabSz="1828434" rtl="0" eaLnBrk="1" latinLnBrk="0" hangingPunct="1">
              <a:defRPr sz="3599" kern="1200">
                <a:solidFill>
                  <a:schemeClr val="tx1"/>
                </a:solidFill>
                <a:latin typeface="+mn-lt"/>
                <a:ea typeface="+mn-ea"/>
                <a:cs typeface="+mn-cs"/>
              </a:defRPr>
            </a:lvl5pPr>
            <a:lvl6pPr marL="4571086" algn="l" defTabSz="1828434" rtl="0" eaLnBrk="1" latinLnBrk="0" hangingPunct="1">
              <a:defRPr sz="3599" kern="1200">
                <a:solidFill>
                  <a:schemeClr val="tx1"/>
                </a:solidFill>
                <a:latin typeface="+mn-lt"/>
                <a:ea typeface="+mn-ea"/>
                <a:cs typeface="+mn-cs"/>
              </a:defRPr>
            </a:lvl6pPr>
            <a:lvl7pPr marL="5485303" algn="l" defTabSz="1828434" rtl="0" eaLnBrk="1" latinLnBrk="0" hangingPunct="1">
              <a:defRPr sz="3599" kern="1200">
                <a:solidFill>
                  <a:schemeClr val="tx1"/>
                </a:solidFill>
                <a:latin typeface="+mn-lt"/>
                <a:ea typeface="+mn-ea"/>
                <a:cs typeface="+mn-cs"/>
              </a:defRPr>
            </a:lvl7pPr>
            <a:lvl8pPr marL="6399520" algn="l" defTabSz="1828434" rtl="0" eaLnBrk="1" latinLnBrk="0" hangingPunct="1">
              <a:defRPr sz="3599" kern="1200">
                <a:solidFill>
                  <a:schemeClr val="tx1"/>
                </a:solidFill>
                <a:latin typeface="+mn-lt"/>
                <a:ea typeface="+mn-ea"/>
                <a:cs typeface="+mn-cs"/>
              </a:defRPr>
            </a:lvl8pPr>
            <a:lvl9pPr marL="7313737" algn="l" defTabSz="1828434" rtl="0" eaLnBrk="1" latinLnBrk="0" hangingPunct="1">
              <a:defRPr sz="3599" kern="1200">
                <a:solidFill>
                  <a:schemeClr val="tx1"/>
                </a:solidFill>
                <a:latin typeface="+mn-lt"/>
                <a:ea typeface="+mn-ea"/>
                <a:cs typeface="+mn-cs"/>
              </a:defRPr>
            </a:lvl9pPr>
          </a:lstStyle>
          <a:p>
            <a:pPr defTabSz="914217">
              <a:tabLst>
                <a:tab pos="8763000" algn="l"/>
              </a:tabLst>
            </a:pPr>
            <a:r>
              <a:rPr lang="en-US" sz="900" baseline="30000" dirty="0">
                <a:solidFill>
                  <a:prstClr val="white">
                    <a:lumMod val="50000"/>
                  </a:prstClr>
                </a:solidFill>
                <a:latin typeface="Roboto Slab" charset="0"/>
                <a:ea typeface="Roboto Slab" charset="0"/>
                <a:cs typeface="Roboto Slab" charset="0"/>
              </a:rPr>
              <a:t>©</a:t>
            </a:r>
            <a:r>
              <a:rPr lang="en-US" sz="900" b="0" dirty="0">
                <a:solidFill>
                  <a:prstClr val="white">
                    <a:lumMod val="50000"/>
                  </a:prstClr>
                </a:solidFill>
                <a:latin typeface="Roboto Slab" charset="0"/>
                <a:ea typeface="Roboto Slab" charset="0"/>
                <a:cs typeface="Roboto Slab" charset="0"/>
              </a:rPr>
              <a:t>The Center for Relationship Education</a:t>
            </a:r>
          </a:p>
        </p:txBody>
      </p:sp>
    </p:spTree>
    <p:extLst>
      <p:ext uri="{BB962C8B-B14F-4D97-AF65-F5344CB8AC3E}">
        <p14:creationId xmlns:p14="http://schemas.microsoft.com/office/powerpoint/2010/main" val="203033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TotalTime>
  <Words>2105</Words>
  <Application>Microsoft Office PowerPoint</Application>
  <PresentationFormat>Widescreen</PresentationFormat>
  <Paragraphs>115</Paragraphs>
  <Slides>15</Slides>
  <Notes>15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15</vt:i4>
      </vt:variant>
    </vt:vector>
  </HeadingPairs>
  <TitlesOfParts>
    <vt:vector size="28" baseType="lpstr">
      <vt:lpstr>Poppins Light</vt:lpstr>
      <vt:lpstr>Roboto Slab</vt:lpstr>
      <vt:lpstr>Raleway</vt:lpstr>
      <vt:lpstr>Arial</vt:lpstr>
      <vt:lpstr>Raleway Black</vt:lpstr>
      <vt:lpstr>Roboto Slab Light</vt:lpstr>
      <vt:lpstr>Raleway ExtraBold</vt:lpstr>
      <vt:lpstr>Calibri Light</vt:lpstr>
      <vt:lpstr>Calibri</vt:lpstr>
      <vt:lpstr>Open Sans Light</vt:lpstr>
      <vt:lpstr>Open Sans Extrabold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Says It’s OK to Have Sex As Teenagers?</vt:lpstr>
      <vt:lpstr>Who Advises You to Wait?</vt:lpstr>
      <vt:lpstr>Why Do People Have Sex?</vt:lpstr>
      <vt:lpstr>PowerPoint Presentation</vt:lpstr>
      <vt:lpstr>PowerPoint Presentation</vt:lpstr>
      <vt:lpstr>PowerPoint Presentation</vt:lpstr>
      <vt:lpstr>I Want You to Have the: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Reitsema</dc:creator>
  <cp:lastModifiedBy>Jason Herzog</cp:lastModifiedBy>
  <cp:revision>19</cp:revision>
  <dcterms:created xsi:type="dcterms:W3CDTF">2017-11-14T20:17:54Z</dcterms:created>
  <dcterms:modified xsi:type="dcterms:W3CDTF">2017-12-07T17:54:05Z</dcterms:modified>
</cp:coreProperties>
</file>